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21" r:id="rId2"/>
    <p:sldId id="322" r:id="rId3"/>
    <p:sldId id="324" r:id="rId4"/>
    <p:sldId id="329" r:id="rId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9D57"/>
    <a:srgbClr val="780032"/>
    <a:srgbClr val="7AC142"/>
    <a:srgbClr val="52BDEC"/>
    <a:srgbClr val="F28D1E"/>
    <a:srgbClr val="AD208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2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mailto:circ@choa.org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AE6D8C-A3F5-45F0-BE24-8B9342694E83}" type="doc">
      <dgm:prSet loTypeId="urn:microsoft.com/office/officeart/2005/8/layout/chevron2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en-US"/>
        </a:p>
      </dgm:t>
    </dgm:pt>
    <dgm:pt modelId="{23ECD45B-324C-4F85-86C5-0C49538F403F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 smtClean="0"/>
            <a:t>Step 1</a:t>
          </a:r>
          <a:endParaRPr lang="en-US" dirty="0"/>
        </a:p>
      </dgm:t>
    </dgm:pt>
    <dgm:pt modelId="{524C39D2-F752-4761-AD71-B67CA8E8F018}" type="parTrans" cxnId="{92E2622E-690F-4BF2-96C8-BFC011A8E80A}">
      <dgm:prSet/>
      <dgm:spPr/>
      <dgm:t>
        <a:bodyPr/>
        <a:lstStyle/>
        <a:p>
          <a:endParaRPr lang="en-US"/>
        </a:p>
      </dgm:t>
    </dgm:pt>
    <dgm:pt modelId="{8E25DA18-4FDC-462C-9AAF-38516EC5D1B1}" type="sibTrans" cxnId="{92E2622E-690F-4BF2-96C8-BFC011A8E80A}">
      <dgm:prSet/>
      <dgm:spPr/>
      <dgm:t>
        <a:bodyPr/>
        <a:lstStyle/>
        <a:p>
          <a:endParaRPr lang="en-US"/>
        </a:p>
      </dgm:t>
    </dgm:pt>
    <dgm:pt modelId="{E6933486-3B05-490E-9F2C-6147D278E651}">
      <dgm:prSet phldrT="[Text]"/>
      <dgm:spPr/>
      <dgm:t>
        <a:bodyPr/>
        <a:lstStyle/>
        <a:p>
          <a:r>
            <a:rPr lang="en-US" dirty="0" smtClean="0"/>
            <a:t>Submit Feasibility Document to          </a:t>
          </a:r>
          <a:r>
            <a:rPr lang="en-US" dirty="0" smtClean="0">
              <a:hlinkClick xmlns:r="http://schemas.openxmlformats.org/officeDocument/2006/relationships" r:id="rId1"/>
            </a:rPr>
            <a:t>circ@choa.org</a:t>
          </a:r>
          <a:endParaRPr lang="en-US" dirty="0"/>
        </a:p>
      </dgm:t>
    </dgm:pt>
    <dgm:pt modelId="{5DE92E3A-3399-4058-A21D-090E17AB511F}" type="parTrans" cxnId="{0DF21333-1DFC-4439-9CA1-954A93D81910}">
      <dgm:prSet/>
      <dgm:spPr/>
      <dgm:t>
        <a:bodyPr/>
        <a:lstStyle/>
        <a:p>
          <a:endParaRPr lang="en-US"/>
        </a:p>
      </dgm:t>
    </dgm:pt>
    <dgm:pt modelId="{05CC567A-7A17-4635-A1B5-607F0EED06EA}" type="sibTrans" cxnId="{0DF21333-1DFC-4439-9CA1-954A93D81910}">
      <dgm:prSet/>
      <dgm:spPr/>
      <dgm:t>
        <a:bodyPr/>
        <a:lstStyle/>
        <a:p>
          <a:endParaRPr lang="en-US"/>
        </a:p>
      </dgm:t>
    </dgm:pt>
    <dgm:pt modelId="{BEE15407-E3F5-4E89-90B1-F824354172EF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 smtClean="0"/>
            <a:t>Step 2</a:t>
          </a:r>
          <a:endParaRPr lang="en-US" dirty="0"/>
        </a:p>
      </dgm:t>
    </dgm:pt>
    <dgm:pt modelId="{4802E8AE-1E85-4D31-8C2B-518E37B92FDD}" type="parTrans" cxnId="{A50BC7A2-B943-4634-BB49-44C27CBF8835}">
      <dgm:prSet/>
      <dgm:spPr/>
      <dgm:t>
        <a:bodyPr/>
        <a:lstStyle/>
        <a:p>
          <a:endParaRPr lang="en-US"/>
        </a:p>
      </dgm:t>
    </dgm:pt>
    <dgm:pt modelId="{C2D98228-7345-4199-88F4-49B1C27AA1F4}" type="sibTrans" cxnId="{A50BC7A2-B943-4634-BB49-44C27CBF8835}">
      <dgm:prSet/>
      <dgm:spPr/>
      <dgm:t>
        <a:bodyPr/>
        <a:lstStyle/>
        <a:p>
          <a:endParaRPr lang="en-US"/>
        </a:p>
      </dgm:t>
    </dgm:pt>
    <dgm:pt modelId="{1003592C-D876-4448-BD84-0E453A5C3661}">
      <dgm:prSet phldrT="[Text]"/>
      <dgm:spPr/>
      <dgm:t>
        <a:bodyPr/>
        <a:lstStyle/>
        <a:p>
          <a:r>
            <a:rPr lang="en-US" dirty="0" smtClean="0"/>
            <a:t>Protocol will undergo an internal review in the CIRC</a:t>
          </a:r>
          <a:endParaRPr lang="en-US" dirty="0"/>
        </a:p>
      </dgm:t>
    </dgm:pt>
    <dgm:pt modelId="{282A9831-F331-4B4C-8135-10023D547DC5}" type="parTrans" cxnId="{96B62729-8474-44D1-8CFA-8CC934C6676A}">
      <dgm:prSet/>
      <dgm:spPr/>
      <dgm:t>
        <a:bodyPr/>
        <a:lstStyle/>
        <a:p>
          <a:endParaRPr lang="en-US"/>
        </a:p>
      </dgm:t>
    </dgm:pt>
    <dgm:pt modelId="{3E196CF6-411A-430D-AAF8-81C346041878}" type="sibTrans" cxnId="{96B62729-8474-44D1-8CFA-8CC934C6676A}">
      <dgm:prSet/>
      <dgm:spPr/>
      <dgm:t>
        <a:bodyPr/>
        <a:lstStyle/>
        <a:p>
          <a:endParaRPr lang="en-US"/>
        </a:p>
      </dgm:t>
    </dgm:pt>
    <dgm:pt modelId="{938E26FF-05CD-4E97-965B-BB4E532240F6}">
      <dgm:prSet phldrT="[Text]"/>
      <dgm:spPr/>
      <dgm:t>
        <a:bodyPr/>
        <a:lstStyle/>
        <a:p>
          <a:r>
            <a:rPr lang="en-US" dirty="0" smtClean="0"/>
            <a:t>Allow 5-7 business days (please let us know if there area any time sensitive issues)</a:t>
          </a:r>
          <a:endParaRPr lang="en-US" dirty="0"/>
        </a:p>
      </dgm:t>
    </dgm:pt>
    <dgm:pt modelId="{8EE711FF-8E48-4A99-A214-56B42C343B2F}" type="parTrans" cxnId="{E129FB97-A3AB-4410-A463-139D39AA4160}">
      <dgm:prSet/>
      <dgm:spPr/>
      <dgm:t>
        <a:bodyPr/>
        <a:lstStyle/>
        <a:p>
          <a:endParaRPr lang="en-US"/>
        </a:p>
      </dgm:t>
    </dgm:pt>
    <dgm:pt modelId="{E900DECA-CD07-413C-A339-510B7CAE0221}" type="sibTrans" cxnId="{E129FB97-A3AB-4410-A463-139D39AA4160}">
      <dgm:prSet/>
      <dgm:spPr/>
      <dgm:t>
        <a:bodyPr/>
        <a:lstStyle/>
        <a:p>
          <a:endParaRPr lang="en-US"/>
        </a:p>
      </dgm:t>
    </dgm:pt>
    <dgm:pt modelId="{16CB1024-EDF6-4135-8FD2-CB43577F6928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 smtClean="0"/>
            <a:t>Step 3</a:t>
          </a:r>
          <a:endParaRPr lang="en-US" dirty="0"/>
        </a:p>
      </dgm:t>
    </dgm:pt>
    <dgm:pt modelId="{BD72A7AE-2C83-4A68-925A-81D034D5C7A9}" type="parTrans" cxnId="{C45CB194-A2FB-48D1-B9DE-B6AF01A1EB0D}">
      <dgm:prSet/>
      <dgm:spPr/>
      <dgm:t>
        <a:bodyPr/>
        <a:lstStyle/>
        <a:p>
          <a:endParaRPr lang="en-US"/>
        </a:p>
      </dgm:t>
    </dgm:pt>
    <dgm:pt modelId="{D201F1BB-172C-4298-98D2-B709FB5579B5}" type="sibTrans" cxnId="{C45CB194-A2FB-48D1-B9DE-B6AF01A1EB0D}">
      <dgm:prSet/>
      <dgm:spPr/>
      <dgm:t>
        <a:bodyPr/>
        <a:lstStyle/>
        <a:p>
          <a:endParaRPr lang="en-US"/>
        </a:p>
      </dgm:t>
    </dgm:pt>
    <dgm:pt modelId="{E5B4D1B0-A673-41A0-9D66-1511670BED42}">
      <dgm:prSet phldrT="[Text]"/>
      <dgm:spPr/>
      <dgm:t>
        <a:bodyPr/>
        <a:lstStyle/>
        <a:p>
          <a:r>
            <a:rPr lang="en-US" dirty="0" smtClean="0"/>
            <a:t>Study approved – will receive approval documents from CIRC staff</a:t>
          </a:r>
          <a:endParaRPr lang="en-US" dirty="0"/>
        </a:p>
      </dgm:t>
    </dgm:pt>
    <dgm:pt modelId="{C485DD4C-51ED-453D-BB09-030F330C12CA}" type="parTrans" cxnId="{7839DAA1-37C8-4C67-8466-3470F2AB0C36}">
      <dgm:prSet/>
      <dgm:spPr/>
      <dgm:t>
        <a:bodyPr/>
        <a:lstStyle/>
        <a:p>
          <a:endParaRPr lang="en-US"/>
        </a:p>
      </dgm:t>
    </dgm:pt>
    <dgm:pt modelId="{C4786943-4219-4877-A5F0-805273B4FB42}" type="sibTrans" cxnId="{7839DAA1-37C8-4C67-8466-3470F2AB0C36}">
      <dgm:prSet/>
      <dgm:spPr/>
      <dgm:t>
        <a:bodyPr/>
        <a:lstStyle/>
        <a:p>
          <a:endParaRPr lang="en-US"/>
        </a:p>
      </dgm:t>
    </dgm:pt>
    <dgm:pt modelId="{672002DD-103C-4BEA-A519-E8309332244C}">
      <dgm:prSet phldrT="[Text]"/>
      <dgm:spPr/>
      <dgm:t>
        <a:bodyPr/>
        <a:lstStyle/>
        <a:p>
          <a:endParaRPr lang="en-US" dirty="0"/>
        </a:p>
      </dgm:t>
    </dgm:pt>
    <dgm:pt modelId="{ADBBE727-4BF1-4364-9DCE-A92C19982E11}" type="parTrans" cxnId="{BC1E6FB5-DD7F-4237-8DF8-F1C537358795}">
      <dgm:prSet/>
      <dgm:spPr/>
    </dgm:pt>
    <dgm:pt modelId="{BC8AB707-D7C7-4779-BE80-F9A459F0A33A}" type="sibTrans" cxnId="{BC1E6FB5-DD7F-4237-8DF8-F1C537358795}">
      <dgm:prSet/>
      <dgm:spPr/>
    </dgm:pt>
    <dgm:pt modelId="{58032A12-6545-4DC7-9DA5-3F626A8ED0F5}">
      <dgm:prSet phldrT="[Text]"/>
      <dgm:spPr/>
      <dgm:t>
        <a:bodyPr/>
        <a:lstStyle/>
        <a:p>
          <a:r>
            <a:rPr lang="en-US" dirty="0" smtClean="0"/>
            <a:t>CIRC staff may call you with questions</a:t>
          </a:r>
          <a:endParaRPr lang="en-US" dirty="0"/>
        </a:p>
      </dgm:t>
    </dgm:pt>
    <dgm:pt modelId="{8DA211F5-BEEA-41CB-B13A-6E23056839A3}" type="parTrans" cxnId="{5DFB2762-30CF-4C37-AA4A-EA36C29379E2}">
      <dgm:prSet/>
      <dgm:spPr/>
    </dgm:pt>
    <dgm:pt modelId="{95F8D3C8-D28A-465A-BAD5-D490C68A076A}" type="sibTrans" cxnId="{5DFB2762-30CF-4C37-AA4A-EA36C29379E2}">
      <dgm:prSet/>
      <dgm:spPr/>
    </dgm:pt>
    <dgm:pt modelId="{C7CE2F05-E64C-4DF0-A44D-638F78E8E35A}">
      <dgm:prSet/>
      <dgm:spPr>
        <a:solidFill>
          <a:srgbClr val="FF0000"/>
        </a:solidFill>
      </dgm:spPr>
      <dgm:t>
        <a:bodyPr/>
        <a:lstStyle/>
        <a:p>
          <a:r>
            <a:rPr lang="en-US" dirty="0" smtClean="0"/>
            <a:t>Step 4</a:t>
          </a:r>
          <a:endParaRPr lang="en-US" dirty="0"/>
        </a:p>
      </dgm:t>
    </dgm:pt>
    <dgm:pt modelId="{815E3D97-DD95-4EA1-B57B-8AA8129D7C29}" type="parTrans" cxnId="{7590D505-4625-4712-BEC0-ED5C6358917A}">
      <dgm:prSet/>
      <dgm:spPr/>
    </dgm:pt>
    <dgm:pt modelId="{1CF6B0CD-831A-4785-ADF6-075E91DD23E0}" type="sibTrans" cxnId="{7590D505-4625-4712-BEC0-ED5C6358917A}">
      <dgm:prSet/>
      <dgm:spPr/>
    </dgm:pt>
    <dgm:pt modelId="{0F36B038-0913-4897-BFB5-4D36CF9EA4F2}">
      <dgm:prSet/>
      <dgm:spPr/>
      <dgm:t>
        <a:bodyPr/>
        <a:lstStyle/>
        <a:p>
          <a:r>
            <a:rPr lang="en-US" dirty="0" smtClean="0"/>
            <a:t>Study Start – please contact the CIRC at least 4 weeks prior to the start of the study to finalize study</a:t>
          </a:r>
          <a:endParaRPr lang="en-US" dirty="0"/>
        </a:p>
      </dgm:t>
    </dgm:pt>
    <dgm:pt modelId="{1C07EAC1-C74A-4659-AF8F-C48AC008F856}" type="parTrans" cxnId="{982EE3B0-74A0-41B0-9E10-049419282EE0}">
      <dgm:prSet/>
      <dgm:spPr/>
    </dgm:pt>
    <dgm:pt modelId="{A5AD323D-3C77-46D6-9A57-1E3AAA18B226}" type="sibTrans" cxnId="{982EE3B0-74A0-41B0-9E10-049419282EE0}">
      <dgm:prSet/>
      <dgm:spPr/>
    </dgm:pt>
    <dgm:pt modelId="{DB678D6A-3F7C-488D-BC76-AC3DA5A1CD51}" type="pres">
      <dgm:prSet presAssocID="{8FAE6D8C-A3F5-45F0-BE24-8B9342694E8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5819780-1B67-4ACA-9B68-596BE2E56EC1}" type="pres">
      <dgm:prSet presAssocID="{23ECD45B-324C-4F85-86C5-0C49538F403F}" presName="composite" presStyleCnt="0"/>
      <dgm:spPr/>
    </dgm:pt>
    <dgm:pt modelId="{72377765-7BAB-44F9-9605-5C16980A137E}" type="pres">
      <dgm:prSet presAssocID="{23ECD45B-324C-4F85-86C5-0C49538F403F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E4205E-68F6-4FEE-B0A6-88A3017C8BE6}" type="pres">
      <dgm:prSet presAssocID="{23ECD45B-324C-4F85-86C5-0C49538F403F}" presName="descendantText" presStyleLbl="alignAcc1" presStyleIdx="0" presStyleCnt="4" custLinFactNeighborX="-109" custLinFactNeighborY="-1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5BEC8D-768D-4A12-B52F-418476BA3E96}" type="pres">
      <dgm:prSet presAssocID="{8E25DA18-4FDC-462C-9AAF-38516EC5D1B1}" presName="sp" presStyleCnt="0"/>
      <dgm:spPr/>
    </dgm:pt>
    <dgm:pt modelId="{646014DD-0E33-4FC7-936A-47430E82FB9B}" type="pres">
      <dgm:prSet presAssocID="{BEE15407-E3F5-4E89-90B1-F824354172EF}" presName="composite" presStyleCnt="0"/>
      <dgm:spPr/>
    </dgm:pt>
    <dgm:pt modelId="{43265ECE-0B3F-473C-BCD7-4C54E36B0A1A}" type="pres">
      <dgm:prSet presAssocID="{BEE15407-E3F5-4E89-90B1-F824354172EF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EBAD62-4245-4C04-AE00-E4C9E662FB27}" type="pres">
      <dgm:prSet presAssocID="{BEE15407-E3F5-4E89-90B1-F824354172EF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DD9781-E56B-48E3-84C5-60AF9DD79939}" type="pres">
      <dgm:prSet presAssocID="{C2D98228-7345-4199-88F4-49B1C27AA1F4}" presName="sp" presStyleCnt="0"/>
      <dgm:spPr/>
    </dgm:pt>
    <dgm:pt modelId="{6793D86C-18D8-4804-BFCA-7D057AE2E00E}" type="pres">
      <dgm:prSet presAssocID="{16CB1024-EDF6-4135-8FD2-CB43577F6928}" presName="composite" presStyleCnt="0"/>
      <dgm:spPr/>
    </dgm:pt>
    <dgm:pt modelId="{77EB632A-53A4-4FE5-9C96-AB22B4F19741}" type="pres">
      <dgm:prSet presAssocID="{16CB1024-EDF6-4135-8FD2-CB43577F6928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A347BC-B35C-4F48-8238-72797DF23BEB}" type="pres">
      <dgm:prSet presAssocID="{16CB1024-EDF6-4135-8FD2-CB43577F6928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744321-0448-4FD5-885B-DF73C53FB513}" type="pres">
      <dgm:prSet presAssocID="{D201F1BB-172C-4298-98D2-B709FB5579B5}" presName="sp" presStyleCnt="0"/>
      <dgm:spPr/>
    </dgm:pt>
    <dgm:pt modelId="{F7DE7B8D-972F-4F49-9EC6-952DC17491C3}" type="pres">
      <dgm:prSet presAssocID="{C7CE2F05-E64C-4DF0-A44D-638F78E8E35A}" presName="composite" presStyleCnt="0"/>
      <dgm:spPr/>
    </dgm:pt>
    <dgm:pt modelId="{C1CFC3DD-1F3D-4870-BA7A-F2117C08CC23}" type="pres">
      <dgm:prSet presAssocID="{C7CE2F05-E64C-4DF0-A44D-638F78E8E35A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3801D6-6496-4A10-AC27-CE7B5C514AF6}" type="pres">
      <dgm:prSet presAssocID="{C7CE2F05-E64C-4DF0-A44D-638F78E8E35A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B73C8F4-F867-4088-85C7-126534461027}" type="presOf" srcId="{938E26FF-05CD-4E97-965B-BB4E532240F6}" destId="{8CEBAD62-4245-4C04-AE00-E4C9E662FB27}" srcOrd="0" destOrd="1" presId="urn:microsoft.com/office/officeart/2005/8/layout/chevron2"/>
    <dgm:cxn modelId="{21F62342-A69D-4B7A-A4B7-8E8EA2CAE653}" type="presOf" srcId="{C7CE2F05-E64C-4DF0-A44D-638F78E8E35A}" destId="{C1CFC3DD-1F3D-4870-BA7A-F2117C08CC23}" srcOrd="0" destOrd="0" presId="urn:microsoft.com/office/officeart/2005/8/layout/chevron2"/>
    <dgm:cxn modelId="{BC1E6FB5-DD7F-4237-8DF8-F1C537358795}" srcId="{23ECD45B-324C-4F85-86C5-0C49538F403F}" destId="{672002DD-103C-4BEA-A519-E8309332244C}" srcOrd="1" destOrd="0" parTransId="{ADBBE727-4BF1-4364-9DCE-A92C19982E11}" sibTransId="{BC8AB707-D7C7-4779-BE80-F9A459F0A33A}"/>
    <dgm:cxn modelId="{6BE4902C-A487-48AE-A6A9-0FEDA2DB6373}" type="presOf" srcId="{E5B4D1B0-A673-41A0-9D66-1511670BED42}" destId="{EFA347BC-B35C-4F48-8238-72797DF23BEB}" srcOrd="0" destOrd="0" presId="urn:microsoft.com/office/officeart/2005/8/layout/chevron2"/>
    <dgm:cxn modelId="{710BC31C-B5C9-4D4B-BA2C-32701DAAEE77}" type="presOf" srcId="{BEE15407-E3F5-4E89-90B1-F824354172EF}" destId="{43265ECE-0B3F-473C-BCD7-4C54E36B0A1A}" srcOrd="0" destOrd="0" presId="urn:microsoft.com/office/officeart/2005/8/layout/chevron2"/>
    <dgm:cxn modelId="{982EE3B0-74A0-41B0-9E10-049419282EE0}" srcId="{C7CE2F05-E64C-4DF0-A44D-638F78E8E35A}" destId="{0F36B038-0913-4897-BFB5-4D36CF9EA4F2}" srcOrd="0" destOrd="0" parTransId="{1C07EAC1-C74A-4659-AF8F-C48AC008F856}" sibTransId="{A5AD323D-3C77-46D6-9A57-1E3AAA18B226}"/>
    <dgm:cxn modelId="{0DF21333-1DFC-4439-9CA1-954A93D81910}" srcId="{23ECD45B-324C-4F85-86C5-0C49538F403F}" destId="{E6933486-3B05-490E-9F2C-6147D278E651}" srcOrd="0" destOrd="0" parTransId="{5DE92E3A-3399-4058-A21D-090E17AB511F}" sibTransId="{05CC567A-7A17-4635-A1B5-607F0EED06EA}"/>
    <dgm:cxn modelId="{7C412D36-FA32-492F-9A02-FE8918B308BF}" type="presOf" srcId="{23ECD45B-324C-4F85-86C5-0C49538F403F}" destId="{72377765-7BAB-44F9-9605-5C16980A137E}" srcOrd="0" destOrd="0" presId="urn:microsoft.com/office/officeart/2005/8/layout/chevron2"/>
    <dgm:cxn modelId="{DEF0775A-0688-4109-B0E3-A61AE3E82535}" type="presOf" srcId="{672002DD-103C-4BEA-A519-E8309332244C}" destId="{D7E4205E-68F6-4FEE-B0A6-88A3017C8BE6}" srcOrd="0" destOrd="1" presId="urn:microsoft.com/office/officeart/2005/8/layout/chevron2"/>
    <dgm:cxn modelId="{92E2622E-690F-4BF2-96C8-BFC011A8E80A}" srcId="{8FAE6D8C-A3F5-45F0-BE24-8B9342694E83}" destId="{23ECD45B-324C-4F85-86C5-0C49538F403F}" srcOrd="0" destOrd="0" parTransId="{524C39D2-F752-4761-AD71-B67CA8E8F018}" sibTransId="{8E25DA18-4FDC-462C-9AAF-38516EC5D1B1}"/>
    <dgm:cxn modelId="{958704C8-16B2-4BB7-AA65-E563CFA4E059}" type="presOf" srcId="{E6933486-3B05-490E-9F2C-6147D278E651}" destId="{D7E4205E-68F6-4FEE-B0A6-88A3017C8BE6}" srcOrd="0" destOrd="0" presId="urn:microsoft.com/office/officeart/2005/8/layout/chevron2"/>
    <dgm:cxn modelId="{5DFB2762-30CF-4C37-AA4A-EA36C29379E2}" srcId="{BEE15407-E3F5-4E89-90B1-F824354172EF}" destId="{58032A12-6545-4DC7-9DA5-3F626A8ED0F5}" srcOrd="2" destOrd="0" parTransId="{8DA211F5-BEEA-41CB-B13A-6E23056839A3}" sibTransId="{95F8D3C8-D28A-465A-BAD5-D490C68A076A}"/>
    <dgm:cxn modelId="{E37A50ED-257D-49C4-A9C9-B47CB0C9AD8C}" type="presOf" srcId="{8FAE6D8C-A3F5-45F0-BE24-8B9342694E83}" destId="{DB678D6A-3F7C-488D-BC76-AC3DA5A1CD51}" srcOrd="0" destOrd="0" presId="urn:microsoft.com/office/officeart/2005/8/layout/chevron2"/>
    <dgm:cxn modelId="{08830194-9124-4636-8A6E-72BF1B4B589B}" type="presOf" srcId="{16CB1024-EDF6-4135-8FD2-CB43577F6928}" destId="{77EB632A-53A4-4FE5-9C96-AB22B4F19741}" srcOrd="0" destOrd="0" presId="urn:microsoft.com/office/officeart/2005/8/layout/chevron2"/>
    <dgm:cxn modelId="{C45CB194-A2FB-48D1-B9DE-B6AF01A1EB0D}" srcId="{8FAE6D8C-A3F5-45F0-BE24-8B9342694E83}" destId="{16CB1024-EDF6-4135-8FD2-CB43577F6928}" srcOrd="2" destOrd="0" parTransId="{BD72A7AE-2C83-4A68-925A-81D034D5C7A9}" sibTransId="{D201F1BB-172C-4298-98D2-B709FB5579B5}"/>
    <dgm:cxn modelId="{A50BC7A2-B943-4634-BB49-44C27CBF8835}" srcId="{8FAE6D8C-A3F5-45F0-BE24-8B9342694E83}" destId="{BEE15407-E3F5-4E89-90B1-F824354172EF}" srcOrd="1" destOrd="0" parTransId="{4802E8AE-1E85-4D31-8C2B-518E37B92FDD}" sibTransId="{C2D98228-7345-4199-88F4-49B1C27AA1F4}"/>
    <dgm:cxn modelId="{E129FB97-A3AB-4410-A463-139D39AA4160}" srcId="{BEE15407-E3F5-4E89-90B1-F824354172EF}" destId="{938E26FF-05CD-4E97-965B-BB4E532240F6}" srcOrd="1" destOrd="0" parTransId="{8EE711FF-8E48-4A99-A214-56B42C343B2F}" sibTransId="{E900DECA-CD07-413C-A339-510B7CAE0221}"/>
    <dgm:cxn modelId="{D1D121B6-47B1-4AD9-A8C5-13FDC3643279}" type="presOf" srcId="{1003592C-D876-4448-BD84-0E453A5C3661}" destId="{8CEBAD62-4245-4C04-AE00-E4C9E662FB27}" srcOrd="0" destOrd="0" presId="urn:microsoft.com/office/officeart/2005/8/layout/chevron2"/>
    <dgm:cxn modelId="{D4090299-5B1B-4C08-A5C9-BD06173F23F8}" type="presOf" srcId="{58032A12-6545-4DC7-9DA5-3F626A8ED0F5}" destId="{8CEBAD62-4245-4C04-AE00-E4C9E662FB27}" srcOrd="0" destOrd="2" presId="urn:microsoft.com/office/officeart/2005/8/layout/chevron2"/>
    <dgm:cxn modelId="{96B62729-8474-44D1-8CFA-8CC934C6676A}" srcId="{BEE15407-E3F5-4E89-90B1-F824354172EF}" destId="{1003592C-D876-4448-BD84-0E453A5C3661}" srcOrd="0" destOrd="0" parTransId="{282A9831-F331-4B4C-8135-10023D547DC5}" sibTransId="{3E196CF6-411A-430D-AAF8-81C346041878}"/>
    <dgm:cxn modelId="{7590D505-4625-4712-BEC0-ED5C6358917A}" srcId="{8FAE6D8C-A3F5-45F0-BE24-8B9342694E83}" destId="{C7CE2F05-E64C-4DF0-A44D-638F78E8E35A}" srcOrd="3" destOrd="0" parTransId="{815E3D97-DD95-4EA1-B57B-8AA8129D7C29}" sibTransId="{1CF6B0CD-831A-4785-ADF6-075E91DD23E0}"/>
    <dgm:cxn modelId="{7839DAA1-37C8-4C67-8466-3470F2AB0C36}" srcId="{16CB1024-EDF6-4135-8FD2-CB43577F6928}" destId="{E5B4D1B0-A673-41A0-9D66-1511670BED42}" srcOrd="0" destOrd="0" parTransId="{C485DD4C-51ED-453D-BB09-030F330C12CA}" sibTransId="{C4786943-4219-4877-A5F0-805273B4FB42}"/>
    <dgm:cxn modelId="{F4028A09-C455-493D-B104-B47C47A00DA2}" type="presOf" srcId="{0F36B038-0913-4897-BFB5-4D36CF9EA4F2}" destId="{843801D6-6496-4A10-AC27-CE7B5C514AF6}" srcOrd="0" destOrd="0" presId="urn:microsoft.com/office/officeart/2005/8/layout/chevron2"/>
    <dgm:cxn modelId="{6FEC3182-D786-4AC5-A589-CC7DB12D9F91}" type="presParOf" srcId="{DB678D6A-3F7C-488D-BC76-AC3DA5A1CD51}" destId="{15819780-1B67-4ACA-9B68-596BE2E56EC1}" srcOrd="0" destOrd="0" presId="urn:microsoft.com/office/officeart/2005/8/layout/chevron2"/>
    <dgm:cxn modelId="{FF18305A-FBF9-4DA8-B40D-3AD125723B4B}" type="presParOf" srcId="{15819780-1B67-4ACA-9B68-596BE2E56EC1}" destId="{72377765-7BAB-44F9-9605-5C16980A137E}" srcOrd="0" destOrd="0" presId="urn:microsoft.com/office/officeart/2005/8/layout/chevron2"/>
    <dgm:cxn modelId="{7098BF06-9A5B-43EC-ACA6-23247DAAB928}" type="presParOf" srcId="{15819780-1B67-4ACA-9B68-596BE2E56EC1}" destId="{D7E4205E-68F6-4FEE-B0A6-88A3017C8BE6}" srcOrd="1" destOrd="0" presId="urn:microsoft.com/office/officeart/2005/8/layout/chevron2"/>
    <dgm:cxn modelId="{8D7F3F16-7D17-4DC0-B595-E775504D2FB0}" type="presParOf" srcId="{DB678D6A-3F7C-488D-BC76-AC3DA5A1CD51}" destId="{FC5BEC8D-768D-4A12-B52F-418476BA3E96}" srcOrd="1" destOrd="0" presId="urn:microsoft.com/office/officeart/2005/8/layout/chevron2"/>
    <dgm:cxn modelId="{5E34C848-5F1B-44C7-B3E6-F315F6493267}" type="presParOf" srcId="{DB678D6A-3F7C-488D-BC76-AC3DA5A1CD51}" destId="{646014DD-0E33-4FC7-936A-47430E82FB9B}" srcOrd="2" destOrd="0" presId="urn:microsoft.com/office/officeart/2005/8/layout/chevron2"/>
    <dgm:cxn modelId="{7A0877FA-801A-42D3-A051-F18311516D8A}" type="presParOf" srcId="{646014DD-0E33-4FC7-936A-47430E82FB9B}" destId="{43265ECE-0B3F-473C-BCD7-4C54E36B0A1A}" srcOrd="0" destOrd="0" presId="urn:microsoft.com/office/officeart/2005/8/layout/chevron2"/>
    <dgm:cxn modelId="{9E8A4911-A423-4A6B-9A97-6C3A3BFE2315}" type="presParOf" srcId="{646014DD-0E33-4FC7-936A-47430E82FB9B}" destId="{8CEBAD62-4245-4C04-AE00-E4C9E662FB27}" srcOrd="1" destOrd="0" presId="urn:microsoft.com/office/officeart/2005/8/layout/chevron2"/>
    <dgm:cxn modelId="{188813B0-ACE1-4C06-8E6E-C6460B428E99}" type="presParOf" srcId="{DB678D6A-3F7C-488D-BC76-AC3DA5A1CD51}" destId="{82DD9781-E56B-48E3-84C5-60AF9DD79939}" srcOrd="3" destOrd="0" presId="urn:microsoft.com/office/officeart/2005/8/layout/chevron2"/>
    <dgm:cxn modelId="{D8911012-C10A-4B5F-897F-6E672A473C56}" type="presParOf" srcId="{DB678D6A-3F7C-488D-BC76-AC3DA5A1CD51}" destId="{6793D86C-18D8-4804-BFCA-7D057AE2E00E}" srcOrd="4" destOrd="0" presId="urn:microsoft.com/office/officeart/2005/8/layout/chevron2"/>
    <dgm:cxn modelId="{2AC70EFD-0840-4753-BDE4-448691B4C8FF}" type="presParOf" srcId="{6793D86C-18D8-4804-BFCA-7D057AE2E00E}" destId="{77EB632A-53A4-4FE5-9C96-AB22B4F19741}" srcOrd="0" destOrd="0" presId="urn:microsoft.com/office/officeart/2005/8/layout/chevron2"/>
    <dgm:cxn modelId="{6C5FA298-44F6-4A0F-8F05-7ADE0ACEA470}" type="presParOf" srcId="{6793D86C-18D8-4804-BFCA-7D057AE2E00E}" destId="{EFA347BC-B35C-4F48-8238-72797DF23BEB}" srcOrd="1" destOrd="0" presId="urn:microsoft.com/office/officeart/2005/8/layout/chevron2"/>
    <dgm:cxn modelId="{BFE53A62-EB4B-4455-A91D-6C3ADDE2CEE2}" type="presParOf" srcId="{DB678D6A-3F7C-488D-BC76-AC3DA5A1CD51}" destId="{13744321-0448-4FD5-885B-DF73C53FB513}" srcOrd="5" destOrd="0" presId="urn:microsoft.com/office/officeart/2005/8/layout/chevron2"/>
    <dgm:cxn modelId="{CF570737-F802-4C9B-99FB-8AD847AF3A99}" type="presParOf" srcId="{DB678D6A-3F7C-488D-BC76-AC3DA5A1CD51}" destId="{F7DE7B8D-972F-4F49-9EC6-952DC17491C3}" srcOrd="6" destOrd="0" presId="urn:microsoft.com/office/officeart/2005/8/layout/chevron2"/>
    <dgm:cxn modelId="{6239682A-DA66-4F29-A624-06C647261B93}" type="presParOf" srcId="{F7DE7B8D-972F-4F49-9EC6-952DC17491C3}" destId="{C1CFC3DD-1F3D-4870-BA7A-F2117C08CC23}" srcOrd="0" destOrd="0" presId="urn:microsoft.com/office/officeart/2005/8/layout/chevron2"/>
    <dgm:cxn modelId="{B6839224-4901-498E-A741-B69B2B945D7F}" type="presParOf" srcId="{F7DE7B8D-972F-4F49-9EC6-952DC17491C3}" destId="{843801D6-6496-4A10-AC27-CE7B5C514AF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E984B80-61F9-459C-AAFE-752639AF60F6}" type="datetimeFigureOut">
              <a:rPr lang="en-US"/>
              <a:pPr/>
              <a:t>12/30/2013</a:t>
            </a:fld>
            <a:endParaRPr lang="en-US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856EC5B-5275-4F45-A0A6-0FF0B25F787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6D119A8-3A1E-4ED9-ABD7-35500E02ABCC}" type="datetimeFigureOut">
              <a:rPr lang="en-US"/>
              <a:pPr>
                <a:defRPr/>
              </a:pPr>
              <a:t>12/30/2013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4F5AC56-7E5B-4C9F-8838-2517AF566F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D585473-358A-40E7-BA9D-1030025D1AC3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B8CABC7-92DE-4308-B320-71DB22C204A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685800" y="3733800"/>
            <a:ext cx="7772400" cy="0"/>
          </a:xfrm>
          <a:prstGeom prst="line">
            <a:avLst/>
          </a:prstGeom>
          <a:ln w="50800" cap="rnd">
            <a:solidFill>
              <a:srgbClr val="009D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6" descr="Hope-and-Will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197725" y="5249863"/>
            <a:ext cx="1946275" cy="160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6400800" cy="9144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50800" cap="rnd">
            <a:solidFill>
              <a:srgbClr val="009D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Rockwell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382000" y="6543675"/>
            <a:ext cx="381000" cy="365125"/>
          </a:xfrm>
        </p:spPr>
        <p:txBody>
          <a:bodyPr/>
          <a:lstStyle>
            <a:lvl1pPr>
              <a:defRPr sz="110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30C91A0C-C57B-4EB8-BD1A-252E6EEC6A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ope-and-Will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269163" y="6299200"/>
            <a:ext cx="1112837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4"/>
          <p:cNvSpPr txBox="1"/>
          <p:nvPr userDrawn="1"/>
        </p:nvSpPr>
        <p:spPr>
          <a:xfrm>
            <a:off x="990600" y="6550025"/>
            <a:ext cx="64770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200" dirty="0">
                <a:solidFill>
                  <a:schemeClr val="bg1">
                    <a:lumMod val="75000"/>
                  </a:schemeClr>
                </a:solidFill>
                <a:latin typeface="Arial Rounded MT Bold" pitchFamily="34" charset="0"/>
                <a:cs typeface="+mn-cs"/>
              </a:rPr>
              <a:t>Children’s Healthcare of Atlanta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382000" y="6543675"/>
            <a:ext cx="381000" cy="365125"/>
          </a:xfrm>
        </p:spPr>
        <p:txBody>
          <a:bodyPr/>
          <a:lstStyle>
            <a:lvl1pPr>
              <a:defRPr sz="110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95DA8B99-9C51-49FF-B3D0-92EF31E392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"/>
          <p:cNvSpPr txBox="1"/>
          <p:nvPr userDrawn="1"/>
        </p:nvSpPr>
        <p:spPr>
          <a:xfrm>
            <a:off x="1752600" y="6550025"/>
            <a:ext cx="64770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200" dirty="0">
                <a:solidFill>
                  <a:schemeClr val="bg1">
                    <a:lumMod val="75000"/>
                  </a:schemeClr>
                </a:solidFill>
                <a:latin typeface="Arial Rounded MT Bold" pitchFamily="34" charset="0"/>
                <a:cs typeface="+mn-cs"/>
              </a:rPr>
              <a:t>Children’s Healthcare of Atlanta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382000" y="6543675"/>
            <a:ext cx="381000" cy="365125"/>
          </a:xfrm>
        </p:spPr>
        <p:txBody>
          <a:bodyPr/>
          <a:lstStyle>
            <a:lvl1pPr>
              <a:defRPr sz="110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8B9335DF-841E-49E0-AB97-24CCA20C67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685800" y="3733800"/>
            <a:ext cx="7772400" cy="0"/>
          </a:xfrm>
          <a:prstGeom prst="line">
            <a:avLst/>
          </a:prstGeom>
          <a:ln w="50800" cap="rnd">
            <a:solidFill>
              <a:srgbClr val="009D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7" descr="logo with tag rgb horz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5486400" y="5621338"/>
            <a:ext cx="30480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5257800" cy="9144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Hope-and-Will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197725" y="5249863"/>
            <a:ext cx="1946275" cy="160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5387975"/>
            <a:ext cx="7086600" cy="1317625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50800" cap="rnd">
            <a:solidFill>
              <a:srgbClr val="009D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6" descr="Hope-and-Will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269163" y="6299200"/>
            <a:ext cx="1112837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8"/>
          <p:cNvSpPr txBox="1"/>
          <p:nvPr userDrawn="1"/>
        </p:nvSpPr>
        <p:spPr>
          <a:xfrm>
            <a:off x="990600" y="6550025"/>
            <a:ext cx="64770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200" dirty="0">
                <a:solidFill>
                  <a:schemeClr val="bg1">
                    <a:lumMod val="75000"/>
                  </a:schemeClr>
                </a:solidFill>
                <a:latin typeface="Arial Rounded MT Bold" pitchFamily="34" charset="0"/>
                <a:cs typeface="+mn-cs"/>
              </a:rPr>
              <a:t>Children’s Healthcare of Atlanta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Rockwell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382000" y="6543675"/>
            <a:ext cx="381000" cy="365125"/>
          </a:xfrm>
        </p:spPr>
        <p:txBody>
          <a:bodyPr/>
          <a:lstStyle>
            <a:lvl1pPr>
              <a:defRPr sz="110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89C5422E-580F-4219-80C7-173168825D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ope-and-Will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269163" y="6299200"/>
            <a:ext cx="1112837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5"/>
          <p:cNvSpPr txBox="1"/>
          <p:nvPr userDrawn="1"/>
        </p:nvSpPr>
        <p:spPr>
          <a:xfrm>
            <a:off x="990600" y="6550025"/>
            <a:ext cx="64770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200" dirty="0">
                <a:solidFill>
                  <a:schemeClr val="bg1">
                    <a:lumMod val="75000"/>
                  </a:schemeClr>
                </a:solidFill>
                <a:latin typeface="Arial Rounded MT Bold" pitchFamily="34" charset="0"/>
                <a:cs typeface="+mn-cs"/>
              </a:rPr>
              <a:t>Children’s Healthcare of Atlanta</a:t>
            </a:r>
          </a:p>
        </p:txBody>
      </p:sp>
      <p:cxnSp>
        <p:nvCxnSpPr>
          <p:cNvPr id="6" name="Straight Connector 7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50800" cap="rnd">
            <a:solidFill>
              <a:srgbClr val="009D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382000" y="6543675"/>
            <a:ext cx="381000" cy="365125"/>
          </a:xfrm>
        </p:spPr>
        <p:txBody>
          <a:bodyPr/>
          <a:lstStyle>
            <a:lvl1pPr>
              <a:defRPr sz="110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4EF845DB-B20E-42C2-BF6A-811C6C64EE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Hope-and-Will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269163" y="6299200"/>
            <a:ext cx="1112837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8"/>
          <p:cNvSpPr txBox="1"/>
          <p:nvPr userDrawn="1"/>
        </p:nvSpPr>
        <p:spPr>
          <a:xfrm>
            <a:off x="990600" y="6550025"/>
            <a:ext cx="64770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200" dirty="0">
                <a:solidFill>
                  <a:schemeClr val="bg1">
                    <a:lumMod val="75000"/>
                  </a:schemeClr>
                </a:solidFill>
                <a:latin typeface="Arial Rounded MT Bold" pitchFamily="34" charset="0"/>
                <a:cs typeface="+mn-cs"/>
              </a:rPr>
              <a:t>Children’s Healthcare of Atlanta</a:t>
            </a:r>
          </a:p>
        </p:txBody>
      </p:sp>
      <p:cxnSp>
        <p:nvCxnSpPr>
          <p:cNvPr id="7" name="Straight Connector 10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50800" cap="rnd">
            <a:solidFill>
              <a:srgbClr val="009D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Rockwell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754563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754563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382000" y="6543675"/>
            <a:ext cx="381000" cy="365125"/>
          </a:xfrm>
        </p:spPr>
        <p:txBody>
          <a:bodyPr/>
          <a:lstStyle>
            <a:lvl1pPr>
              <a:defRPr sz="110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7D0E0B8A-E767-46B2-9223-EF5D7BF444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50800" cap="rnd">
            <a:solidFill>
              <a:srgbClr val="009D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6" descr="Hope-and-Will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269163" y="6299200"/>
            <a:ext cx="1112837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10"/>
          <p:cNvSpPr txBox="1"/>
          <p:nvPr userDrawn="1"/>
        </p:nvSpPr>
        <p:spPr>
          <a:xfrm>
            <a:off x="990600" y="6550025"/>
            <a:ext cx="64770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200" dirty="0">
                <a:solidFill>
                  <a:schemeClr val="bg1">
                    <a:lumMod val="75000"/>
                  </a:schemeClr>
                </a:solidFill>
                <a:latin typeface="Arial Rounded MT Bold" pitchFamily="34" charset="0"/>
                <a:cs typeface="+mn-cs"/>
              </a:rPr>
              <a:t>Children’s Healthcare of Atlanta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Rockwell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6608"/>
            <a:ext cx="4040188" cy="715962"/>
          </a:xfrm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rgbClr val="009D57"/>
                </a:solidFill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09800"/>
            <a:ext cx="4040188" cy="4038600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376608"/>
            <a:ext cx="4041775" cy="7159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9D57"/>
                </a:solidFill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09800"/>
            <a:ext cx="4041775" cy="4038600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382000" y="6543675"/>
            <a:ext cx="381000" cy="365125"/>
          </a:xfrm>
        </p:spPr>
        <p:txBody>
          <a:bodyPr/>
          <a:lstStyle>
            <a:lvl1pPr>
              <a:defRPr sz="110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A5E81584-E035-4DFC-B463-7401E7ACB3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50800" cap="rnd">
            <a:solidFill>
              <a:srgbClr val="009D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6" descr="Hope-and-Will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269163" y="6299200"/>
            <a:ext cx="1112837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6"/>
          <p:cNvSpPr txBox="1"/>
          <p:nvPr userDrawn="1"/>
        </p:nvSpPr>
        <p:spPr>
          <a:xfrm>
            <a:off x="990600" y="6550025"/>
            <a:ext cx="64770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200" dirty="0">
                <a:solidFill>
                  <a:schemeClr val="bg1">
                    <a:lumMod val="75000"/>
                  </a:schemeClr>
                </a:solidFill>
                <a:latin typeface="Arial Rounded MT Bold" pitchFamily="34" charset="0"/>
                <a:cs typeface="+mn-cs"/>
              </a:rPr>
              <a:t>Children’s Healthcare of Atlanta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Rockwell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382000" y="6543675"/>
            <a:ext cx="381000" cy="365125"/>
          </a:xfrm>
        </p:spPr>
        <p:txBody>
          <a:bodyPr/>
          <a:lstStyle>
            <a:lvl1pPr>
              <a:defRPr sz="110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D8D73751-8F45-4545-879A-A4CF8C4BF9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50800" cap="rnd">
            <a:solidFill>
              <a:srgbClr val="009D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6"/>
          <p:cNvSpPr txBox="1"/>
          <p:nvPr userDrawn="1"/>
        </p:nvSpPr>
        <p:spPr>
          <a:xfrm>
            <a:off x="1752600" y="6550025"/>
            <a:ext cx="64770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200" dirty="0">
                <a:solidFill>
                  <a:schemeClr val="bg1">
                    <a:lumMod val="75000"/>
                  </a:schemeClr>
                </a:solidFill>
                <a:latin typeface="Arial Rounded MT Bold" pitchFamily="34" charset="0"/>
                <a:cs typeface="+mn-cs"/>
              </a:rPr>
              <a:t>Children’s Healthcare of Atlanta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Rockwell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382000" y="6543675"/>
            <a:ext cx="381000" cy="365125"/>
          </a:xfrm>
        </p:spPr>
        <p:txBody>
          <a:bodyPr/>
          <a:lstStyle>
            <a:lvl1pPr>
              <a:defRPr sz="110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866E3D0D-F5E7-4523-88D6-5671B9F542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95400"/>
            <a:ext cx="8229600" cy="483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356350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0">
                <a:solidFill>
                  <a:schemeClr val="bg1">
                    <a:lumMod val="50000"/>
                  </a:schemeClr>
                </a:solidFill>
                <a:latin typeface="Archer Semibold" pitchFamily="50" charset="0"/>
                <a:cs typeface="+mn-cs"/>
              </a:defRPr>
            </a:lvl1pPr>
          </a:lstStyle>
          <a:p>
            <a:pPr>
              <a:defRPr/>
            </a:pPr>
            <a:fld id="{07181C51-33AE-4D5E-9812-A4E6DDF83D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009D57"/>
          </a:solidFill>
          <a:latin typeface="Rockwell" pitchFamily="18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9D57"/>
          </a:solidFill>
          <a:latin typeface="Rockwell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9D57"/>
          </a:solidFill>
          <a:latin typeface="Rockwell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9D57"/>
          </a:solidFill>
          <a:latin typeface="Rockwell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9D57"/>
          </a:solidFill>
          <a:latin typeface="Rockwell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009D57"/>
          </a:solidFill>
          <a:latin typeface="Archer Semibold" pitchFamily="50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009D57"/>
          </a:solidFill>
          <a:latin typeface="Archer Semibold" pitchFamily="50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009D57"/>
          </a:solidFill>
          <a:latin typeface="Archer Semibold" pitchFamily="50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009D57"/>
          </a:solidFill>
          <a:latin typeface="Archer Semibold" pitchFamily="50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rgbClr val="A6A6A6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rgbClr val="A6A6A6"/>
          </a:solidFill>
          <a:latin typeface="Calibri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rgbClr val="A6A6A6"/>
          </a:solidFill>
          <a:latin typeface="Calibri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rgbClr val="A6A6A6"/>
          </a:solidFill>
          <a:latin typeface="Calibri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rgbClr val="A6A6A6"/>
          </a:solidFill>
          <a:latin typeface="Calibri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circ@choa.org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3"/>
          <p:cNvSpPr>
            <a:spLocks noGrp="1"/>
          </p:cNvSpPr>
          <p:nvPr>
            <p:ph type="ctrTitle"/>
          </p:nvPr>
        </p:nvSpPr>
        <p:spPr>
          <a:xfrm>
            <a:off x="685800" y="2187575"/>
            <a:ext cx="7772400" cy="1470025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CIRC </a:t>
            </a:r>
            <a:br>
              <a:rPr lang="en-US" dirty="0" smtClean="0"/>
            </a:br>
            <a:r>
              <a:rPr lang="en-US" dirty="0" smtClean="0"/>
              <a:t>New Study Intake Process 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6248400" cy="914400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4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eaLnBrk="1" hangingPunct="1"/>
            <a:r>
              <a:rPr lang="en-US" smtClean="0"/>
              <a:t>New Study Intake Process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FFCB3A-A129-494F-859A-01D144EC9637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Feasibility Documents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mtClean="0">
                <a:solidFill>
                  <a:schemeClr val="tx1"/>
                </a:solidFill>
              </a:rPr>
              <a:t>Please provide the following documents</a:t>
            </a:r>
          </a:p>
          <a:p>
            <a:r>
              <a:rPr lang="en-US" smtClean="0">
                <a:solidFill>
                  <a:schemeClr val="tx1"/>
                </a:solidFill>
              </a:rPr>
              <a:t>Protocol</a:t>
            </a:r>
          </a:p>
          <a:p>
            <a:r>
              <a:rPr lang="en-US" smtClean="0">
                <a:solidFill>
                  <a:schemeClr val="tx1"/>
                </a:solidFill>
              </a:rPr>
              <a:t>Department Approval Form (DAF)</a:t>
            </a:r>
          </a:p>
          <a:p>
            <a:r>
              <a:rPr lang="en-US" smtClean="0">
                <a:solidFill>
                  <a:schemeClr val="tx1"/>
                </a:solidFill>
              </a:rPr>
              <a:t>Schedule of Events</a:t>
            </a:r>
          </a:p>
          <a:p>
            <a:r>
              <a:rPr lang="en-US" smtClean="0">
                <a:solidFill>
                  <a:schemeClr val="tx1"/>
                </a:solidFill>
              </a:rPr>
              <a:t>CIRC Intake form</a:t>
            </a:r>
          </a:p>
          <a:p>
            <a:endParaRPr lang="en-US" smtClean="0">
              <a:solidFill>
                <a:schemeClr val="tx1"/>
              </a:solidFill>
            </a:endParaRPr>
          </a:p>
          <a:p>
            <a:pPr>
              <a:buFont typeface="Arial" charset="0"/>
              <a:buNone/>
            </a:pPr>
            <a:r>
              <a:rPr lang="en-US" smtClean="0">
                <a:solidFill>
                  <a:schemeClr val="tx1"/>
                </a:solidFill>
              </a:rPr>
              <a:t>Send all documents to </a:t>
            </a:r>
            <a:r>
              <a:rPr lang="en-US" smtClean="0">
                <a:solidFill>
                  <a:schemeClr val="tx1"/>
                </a:solidFill>
                <a:hlinkClick r:id="rId2"/>
              </a:rPr>
              <a:t>circ@choa.org</a:t>
            </a:r>
            <a:endParaRPr lang="en-US" smtClean="0">
              <a:solidFill>
                <a:schemeClr val="tx1"/>
              </a:solidFill>
            </a:endParaRPr>
          </a:p>
          <a:p>
            <a:pPr>
              <a:buFont typeface="Arial" charset="0"/>
              <a:buNone/>
            </a:pPr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05679E-9C56-47A0-9E71-A995E46EA7FD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When Study is approved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z="2400" smtClean="0">
                <a:solidFill>
                  <a:schemeClr val="tx1"/>
                </a:solidFill>
              </a:rPr>
              <a:t>You will be provided the following information from the CIRC</a:t>
            </a:r>
          </a:p>
          <a:p>
            <a:pPr lvl="1"/>
            <a:r>
              <a:rPr lang="en-US" sz="2000" smtClean="0">
                <a:solidFill>
                  <a:schemeClr val="tx1"/>
                </a:solidFill>
              </a:rPr>
              <a:t>Signed DAF</a:t>
            </a:r>
          </a:p>
          <a:p>
            <a:pPr lvl="1"/>
            <a:r>
              <a:rPr lang="en-US" sz="2000" smtClean="0">
                <a:solidFill>
                  <a:schemeClr val="tx1"/>
                </a:solidFill>
              </a:rPr>
              <a:t>CPT codes  </a:t>
            </a:r>
          </a:p>
          <a:p>
            <a:pPr lvl="2"/>
            <a:r>
              <a:rPr lang="en-US" sz="1600" smtClean="0">
                <a:solidFill>
                  <a:schemeClr val="tx1"/>
                </a:solidFill>
              </a:rPr>
              <a:t>Call CHOA research finance for pricing</a:t>
            </a:r>
          </a:p>
          <a:p>
            <a:pPr lvl="1"/>
            <a:r>
              <a:rPr lang="en-US" sz="2000" smtClean="0">
                <a:solidFill>
                  <a:schemeClr val="tx1"/>
                </a:solidFill>
              </a:rPr>
              <a:t>Post-processing codes w/ pricing if applicable</a:t>
            </a:r>
          </a:p>
          <a:p>
            <a:pPr lvl="1"/>
            <a:r>
              <a:rPr lang="en-US" sz="2000" smtClean="0">
                <a:solidFill>
                  <a:schemeClr val="tx1"/>
                </a:solidFill>
              </a:rPr>
              <a:t>Email address for Sibley to obtain pro fees – if applicable</a:t>
            </a:r>
          </a:p>
          <a:p>
            <a:pPr lvl="1"/>
            <a:r>
              <a:rPr lang="en-US" sz="2000" smtClean="0">
                <a:solidFill>
                  <a:schemeClr val="tx1"/>
                </a:solidFill>
              </a:rPr>
              <a:t>Schedule/Order form template</a:t>
            </a:r>
          </a:p>
          <a:p>
            <a:pPr lvl="1"/>
            <a:r>
              <a:rPr lang="en-US" sz="2000" smtClean="0">
                <a:solidFill>
                  <a:schemeClr val="tx1"/>
                </a:solidFill>
              </a:rPr>
              <a:t>Reminder to call CIRC at least 4 week prior to the start of the study for finalization of study related procedures</a:t>
            </a:r>
          </a:p>
          <a:p>
            <a:pPr>
              <a:buFont typeface="Arial" charset="0"/>
              <a:buNone/>
            </a:pPr>
            <a:endParaRPr lang="en-US" sz="2000" smtClean="0">
              <a:solidFill>
                <a:schemeClr val="tx1"/>
              </a:solidFill>
            </a:endParaRPr>
          </a:p>
          <a:p>
            <a:pPr>
              <a:buFont typeface="Arial" charset="0"/>
              <a:buNone/>
            </a:pP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4F5F31-D65F-46E6-BABA-B5881420C2D1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2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w Cen MT">
      <a:majorFont>
        <a:latin typeface="Tw Cen MT"/>
        <a:ea typeface=""/>
        <a:cs typeface=""/>
      </a:majorFont>
      <a:minorFont>
        <a:latin typeface="Tw Cen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791</TotalTime>
  <Words>101</Words>
  <Application>Microsoft Office PowerPoint</Application>
  <PresentationFormat>On-screen Show (4:3)</PresentationFormat>
  <Paragraphs>24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14</vt:i4>
      </vt:variant>
      <vt:variant>
        <vt:lpstr>Slide Titles</vt:lpstr>
      </vt:variant>
      <vt:variant>
        <vt:i4>4</vt:i4>
      </vt:variant>
    </vt:vector>
  </HeadingPairs>
  <TitlesOfParts>
    <vt:vector size="24" baseType="lpstr">
      <vt:lpstr>Arial</vt:lpstr>
      <vt:lpstr>Rockwell</vt:lpstr>
      <vt:lpstr>Calibri</vt:lpstr>
      <vt:lpstr>Tw Cen MT</vt:lpstr>
      <vt:lpstr>Archer Semibold</vt:lpstr>
      <vt:lpstr>Arial Rounded MT Bold</vt:lpstr>
      <vt:lpstr>2012 Template</vt:lpstr>
      <vt:lpstr>2012 Template</vt:lpstr>
      <vt:lpstr>2012 Template</vt:lpstr>
      <vt:lpstr>2012 Template</vt:lpstr>
      <vt:lpstr>2012 Template</vt:lpstr>
      <vt:lpstr>2012 Template</vt:lpstr>
      <vt:lpstr>2012 Template</vt:lpstr>
      <vt:lpstr>2012 Template</vt:lpstr>
      <vt:lpstr>2012 Template</vt:lpstr>
      <vt:lpstr>2012 Template</vt:lpstr>
      <vt:lpstr>2012 Template</vt:lpstr>
      <vt:lpstr>2012 Template</vt:lpstr>
      <vt:lpstr>2012 Template</vt:lpstr>
      <vt:lpstr>2012 Template</vt:lpstr>
      <vt:lpstr>   CIRC  New Study Intake Process </vt:lpstr>
      <vt:lpstr>New Study Intake Process </vt:lpstr>
      <vt:lpstr>Feasibility Documents</vt:lpstr>
      <vt:lpstr>When Study is approved</vt:lpstr>
    </vt:vector>
  </TitlesOfParts>
  <Company>Children's Healthcare of Atlanta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Children’s Healthcare of Atlanta</dc:title>
  <dc:creator>Chris Thornton</dc:creator>
  <cp:lastModifiedBy>Barbara Kilbourne</cp:lastModifiedBy>
  <cp:revision>61</cp:revision>
  <cp:lastPrinted>2012-03-27T20:50:30Z</cp:lastPrinted>
  <dcterms:created xsi:type="dcterms:W3CDTF">2012-03-06T21:24:02Z</dcterms:created>
  <dcterms:modified xsi:type="dcterms:W3CDTF">2013-12-30T18:12:59Z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0x010100A1CE7750319DA348985F78CAACE09AC4</vt:lpwstr>
  </property>
  <property fmtid="{D5CDD505-2E9C-101B-9397-08002B2CF9AE}" pid="3" name="Order">
    <vt:r8>600</vt:r8>
  </property>
  <property fmtid="{D5CDD505-2E9C-101B-9397-08002B2CF9AE}" pid="4" name="_dlc_DocIdItemGuid">
    <vt:lpwstr>8c28b35a-fa5e-4cf3-a67a-7482ce50a4d6</vt:lpwstr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TemplateUrl">
    <vt:lpwstr/>
  </property>
  <property fmtid="{D5CDD505-2E9C-101B-9397-08002B2CF9AE}" pid="8" name="_dlc_DocIdPersistId">
    <vt:lpwstr/>
  </property>
  <property fmtid="{D5CDD505-2E9C-101B-9397-08002B2CF9AE}" pid="9" name="_dlc_DocId">
    <vt:lpwstr>356Y4C7ZTYH3-945-6</vt:lpwstr>
  </property>
  <property fmtid="{D5CDD505-2E9C-101B-9397-08002B2CF9AE}" pid="10" name="_dlc_DocIdUrl">
    <vt:lpwstr>http://careforce2012v2/Departments/MarketingandPublicRelations/brand/_layouts/DocIdRedir.aspx?ID=356Y4C7ZTYH3-945-6, 356Y4C7ZTYH3-945-6</vt:lpwstr>
  </property>
</Properties>
</file>