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70" r:id="rId1"/>
  </p:sldMasterIdLst>
  <p:notesMasterIdLst>
    <p:notesMasterId r:id="rId5"/>
  </p:notesMasterIdLst>
  <p:sldIdLst>
    <p:sldId id="305" r:id="rId2"/>
    <p:sldId id="306" r:id="rId3"/>
    <p:sldId id="28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F7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31"/>
    <p:restoredTop sz="94694"/>
  </p:normalViewPr>
  <p:slideViewPr>
    <p:cSldViewPr snapToGrid="0">
      <p:cViewPr varScale="1">
        <p:scale>
          <a:sx n="105" d="100"/>
          <a:sy n="105" d="100"/>
        </p:scale>
        <p:origin x="223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H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A434C0-306A-6D4C-BCE0-84C19D88513D}" type="datetimeFigureOut">
              <a:rPr lang="en-HU" smtClean="0"/>
              <a:t>03/03/2025</a:t>
            </a:fld>
            <a:endParaRPr lang="en-H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H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1B85AD-B162-024F-BEC2-3C7DA475207C}" type="slidenum">
              <a:rPr lang="en-HU" smtClean="0"/>
              <a:t>‹#›</a:t>
            </a:fld>
            <a:endParaRPr lang="en-HU"/>
          </a:p>
        </p:txBody>
      </p:sp>
    </p:spTree>
    <p:extLst>
      <p:ext uri="{BB962C8B-B14F-4D97-AF65-F5344CB8AC3E}">
        <p14:creationId xmlns:p14="http://schemas.microsoft.com/office/powerpoint/2010/main" val="37011226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1B85AD-B162-024F-BEC2-3C7DA475207C}" type="slidenum">
              <a:rPr lang="en-HU" smtClean="0"/>
              <a:t>2</a:t>
            </a:fld>
            <a:endParaRPr lang="en-HU"/>
          </a:p>
        </p:txBody>
      </p:sp>
    </p:spTree>
    <p:extLst>
      <p:ext uri="{BB962C8B-B14F-4D97-AF65-F5344CB8AC3E}">
        <p14:creationId xmlns:p14="http://schemas.microsoft.com/office/powerpoint/2010/main" val="25195049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8" Type="http://schemas.openxmlformats.org/officeDocument/2006/relationships/hyperlink" Target="mailto:info@medicxi.com" TargetMode="External"/><Relationship Id="rId3" Type="http://schemas.openxmlformats.org/officeDocument/2006/relationships/hyperlink" Target="mailto:press@medicxi.com" TargetMode="External"/><Relationship Id="rId7" Type="http://schemas.openxmlformats.org/officeDocument/2006/relationships/hyperlink" Target="mailto:investor@medicxi.com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hyperlink" Target="tel:+44%201534%20481050" TargetMode="External"/><Relationship Id="rId5" Type="http://schemas.openxmlformats.org/officeDocument/2006/relationships/hyperlink" Target="tel:+41%2022%20707%2086%2030" TargetMode="External"/><Relationship Id="rId4" Type="http://schemas.openxmlformats.org/officeDocument/2006/relationships/hyperlink" Target="tel:+44%2020%207952%201788" TargetMode="External"/></Relationships>
</file>

<file path=ppt/slideLayouts/_rels/slideLayout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hyperlink" Target="tel:+44%2020%207952%201788" TargetMode="External"/><Relationship Id="rId7" Type="http://schemas.openxmlformats.org/officeDocument/2006/relationships/hyperlink" Target="mailto:info@medicxi.com" TargetMode="External"/><Relationship Id="rId2" Type="http://schemas.openxmlformats.org/officeDocument/2006/relationships/hyperlink" Target="mailto:press@medicxi.com" TargetMode="External"/><Relationship Id="rId1" Type="http://schemas.openxmlformats.org/officeDocument/2006/relationships/slideMaster" Target="../slideMasters/slideMaster1.xml"/><Relationship Id="rId6" Type="http://schemas.openxmlformats.org/officeDocument/2006/relationships/hyperlink" Target="mailto:investor@medicxi.com" TargetMode="External"/><Relationship Id="rId5" Type="http://schemas.openxmlformats.org/officeDocument/2006/relationships/hyperlink" Target="tel:+44%201534%20481050" TargetMode="External"/><Relationship Id="rId4" Type="http://schemas.openxmlformats.org/officeDocument/2006/relationships/hyperlink" Target="tel:+41%2022%20707%2086%2030" TargetMode="External"/></Relationships>
</file>

<file path=ppt/slideLayouts/_rels/slideLayout33.xml.rels><?xml version="1.0" encoding="UTF-8" standalone="yes"?>
<Relationships xmlns="http://schemas.openxmlformats.org/package/2006/relationships"><Relationship Id="rId8" Type="http://schemas.openxmlformats.org/officeDocument/2006/relationships/hyperlink" Target="mailto:info@medicxi.com" TargetMode="External"/><Relationship Id="rId3" Type="http://schemas.openxmlformats.org/officeDocument/2006/relationships/hyperlink" Target="mailto:press@medicxi.com" TargetMode="External"/><Relationship Id="rId7" Type="http://schemas.openxmlformats.org/officeDocument/2006/relationships/hyperlink" Target="mailto:investor@medicxi.com" TargetMode="External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hyperlink" Target="tel:+44%201534%20481050" TargetMode="External"/><Relationship Id="rId5" Type="http://schemas.openxmlformats.org/officeDocument/2006/relationships/hyperlink" Target="tel:+41%2022%20707%2086%2030" TargetMode="External"/><Relationship Id="rId4" Type="http://schemas.openxmlformats.org/officeDocument/2006/relationships/hyperlink" Target="tel:+44%2020%207952%201788" TargetMode="External"/></Relationships>
</file>

<file path=ppt/slideLayouts/_rels/slideLayout34.xml.rels><?xml version="1.0" encoding="UTF-8" standalone="yes"?>
<Relationships xmlns="http://schemas.openxmlformats.org/package/2006/relationships"><Relationship Id="rId8" Type="http://schemas.openxmlformats.org/officeDocument/2006/relationships/hyperlink" Target="mailto:info@medicxi.com" TargetMode="External"/><Relationship Id="rId3" Type="http://schemas.openxmlformats.org/officeDocument/2006/relationships/hyperlink" Target="mailto:press@medicxi.com" TargetMode="External"/><Relationship Id="rId7" Type="http://schemas.openxmlformats.org/officeDocument/2006/relationships/hyperlink" Target="mailto:investor@medicxi.com" TargetMode="External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hyperlink" Target="tel:+44%201534%20481050" TargetMode="External"/><Relationship Id="rId5" Type="http://schemas.openxmlformats.org/officeDocument/2006/relationships/hyperlink" Target="tel:+41%2022%20707%2086%2030" TargetMode="External"/><Relationship Id="rId4" Type="http://schemas.openxmlformats.org/officeDocument/2006/relationships/hyperlink" Target="tel:+44%2020%207952%201788" TargetMode="Externa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8DD1B2-2438-7461-6793-E6948044734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37075" y="2996474"/>
            <a:ext cx="3117850" cy="712651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60057055-5884-BF6C-CEC0-17561EB25A64}"/>
              </a:ext>
            </a:extLst>
          </p:cNvPr>
          <p:cNvSpPr/>
          <p:nvPr userDrawn="1"/>
        </p:nvSpPr>
        <p:spPr>
          <a:xfrm>
            <a:off x="1280868" y="297404"/>
            <a:ext cx="49696" cy="4969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U">
              <a:ln>
                <a:solidFill>
                  <a:schemeClr val="accent2"/>
                </a:solidFill>
              </a:ln>
              <a:solidFill>
                <a:schemeClr val="bg2"/>
              </a:solidFill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02CEC36F-FAB0-33E7-26DC-DCED0D063A3C}"/>
              </a:ext>
            </a:extLst>
          </p:cNvPr>
          <p:cNvSpPr/>
          <p:nvPr userDrawn="1"/>
        </p:nvSpPr>
        <p:spPr>
          <a:xfrm>
            <a:off x="3954494" y="297404"/>
            <a:ext cx="49696" cy="4969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U">
              <a:ln>
                <a:solidFill>
                  <a:schemeClr val="accent2"/>
                </a:solidFill>
              </a:ln>
              <a:solidFill>
                <a:schemeClr val="bg2"/>
              </a:solidFill>
            </a:endParaRPr>
          </a:p>
        </p:txBody>
      </p: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D45D927A-CED2-55EE-24F5-86E26915824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503885" y="134720"/>
            <a:ext cx="2277287" cy="365125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>
                <a:solidFill>
                  <a:schemeClr val="bg2"/>
                </a:solidFill>
                <a:latin typeface="Lato" panose="020F0502020204030203" pitchFamily="34" charset="77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CONTRIBUTORS CLICK TO EDIT </a:t>
            </a:r>
          </a:p>
        </p:txBody>
      </p:sp>
      <p:sp>
        <p:nvSpPr>
          <p:cNvPr id="24" name="Text Placeholder 2">
            <a:extLst>
              <a:ext uri="{FF2B5EF4-FFF2-40B4-BE49-F238E27FC236}">
                <a16:creationId xmlns:a16="http://schemas.microsoft.com/office/drawing/2014/main" id="{2B53BFEE-29E0-0FBF-F232-617F55870BA3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4207328" y="134720"/>
            <a:ext cx="3117850" cy="365125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>
                <a:solidFill>
                  <a:schemeClr val="bg2"/>
                </a:solidFill>
                <a:latin typeface="Lato" panose="020F0502020204030203" pitchFamily="34" charset="77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CONTACT TITLE CLICK TO EDIT </a:t>
            </a: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AF2A024E-EFFC-98F8-C640-139B56A874A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59532" y="205829"/>
            <a:ext cx="801288" cy="183151"/>
          </a:xfrm>
          <a:prstGeom prst="rect">
            <a:avLst/>
          </a:prstGeom>
        </p:spPr>
      </p:pic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44EF58CB-06A3-9214-A752-E337D9712D7D}"/>
              </a:ext>
            </a:extLst>
          </p:cNvPr>
          <p:cNvSpPr txBox="1">
            <a:spLocks/>
          </p:cNvSpPr>
          <p:nvPr userDrawn="1"/>
        </p:nvSpPr>
        <p:spPr>
          <a:xfrm>
            <a:off x="10780264" y="6392966"/>
            <a:ext cx="122775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100" kern="1200">
                <a:solidFill>
                  <a:schemeClr val="bg2"/>
                </a:solidFill>
                <a:latin typeface="Lato" panose="020F0502020204030203" pitchFamily="34" charset="77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CBE3D76-2EBA-8E45-971D-66412664E3C3}" type="datetimeFigureOut">
              <a:rPr lang="en-HU" smtClean="0">
                <a:solidFill>
                  <a:schemeClr val="bg2"/>
                </a:solidFill>
              </a:rPr>
              <a:pPr/>
              <a:t>03/03/2025</a:t>
            </a:fld>
            <a:endParaRPr lang="en-HU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074844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Title and Conten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6">
            <a:extLst>
              <a:ext uri="{FF2B5EF4-FFF2-40B4-BE49-F238E27FC236}">
                <a16:creationId xmlns:a16="http://schemas.microsoft.com/office/drawing/2014/main" id="{DD2FF42B-D197-6044-9A84-31DFB14920A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096000" y="0"/>
            <a:ext cx="6096000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HU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11CC56CD-50D7-C555-F450-DEB7AE2B0FD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1937" y="2578796"/>
            <a:ext cx="5089594" cy="1700408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Title </a:t>
            </a:r>
            <a:br>
              <a:rPr lang="en-GB" dirty="0"/>
            </a:br>
            <a:r>
              <a:rPr lang="en-GB" dirty="0"/>
              <a:t>Text Here</a:t>
            </a:r>
            <a:endParaRPr lang="en-US" dirty="0"/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BF2958DC-9AA9-669B-EA4C-CFB494229E6F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129427" y="4279204"/>
            <a:ext cx="5089594" cy="56486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  <a:latin typeface="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B068D38-DF97-39B0-75EC-F9549D6D5BE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259533" y="205829"/>
            <a:ext cx="801285" cy="183151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405CF6CB-707E-3CB5-F44F-822A73FD88AF}"/>
              </a:ext>
            </a:extLst>
          </p:cNvPr>
          <p:cNvSpPr/>
          <p:nvPr userDrawn="1"/>
        </p:nvSpPr>
        <p:spPr>
          <a:xfrm>
            <a:off x="1280868" y="297404"/>
            <a:ext cx="49696" cy="4969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U">
              <a:ln>
                <a:solidFill>
                  <a:schemeClr val="accent2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F7639D77-CE02-B1D7-502F-E43E06CCE73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503885" y="134720"/>
            <a:ext cx="2676229" cy="365125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Lato" panose="020F0502020204030203" pitchFamily="34" charset="77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CONTACT TITLE CLICK TO EDIT </a:t>
            </a:r>
          </a:p>
        </p:txBody>
      </p:sp>
    </p:spTree>
    <p:extLst>
      <p:ext uri="{BB962C8B-B14F-4D97-AF65-F5344CB8AC3E}">
        <p14:creationId xmlns:p14="http://schemas.microsoft.com/office/powerpoint/2010/main" val="1959012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45058355-7996-D469-CB52-211A78042659}"/>
              </a:ext>
            </a:extLst>
          </p:cNvPr>
          <p:cNvSpPr/>
          <p:nvPr userDrawn="1"/>
        </p:nvSpPr>
        <p:spPr>
          <a:xfrm>
            <a:off x="1280868" y="297404"/>
            <a:ext cx="49696" cy="4969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U">
              <a:ln>
                <a:solidFill>
                  <a:schemeClr val="accent2"/>
                </a:solidFill>
              </a:ln>
              <a:solidFill>
                <a:schemeClr val="bg2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25911DF-9B2D-0E49-D08D-4184EA6B21C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59532" y="205829"/>
            <a:ext cx="801288" cy="183151"/>
          </a:xfrm>
          <a:prstGeom prst="rect">
            <a:avLst/>
          </a:prstGeom>
        </p:spPr>
      </p:pic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4BB01CF9-4F17-24FD-32C3-54B5971810B1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503885" y="134720"/>
            <a:ext cx="2676229" cy="365125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>
                <a:solidFill>
                  <a:schemeClr val="bg2"/>
                </a:solidFill>
                <a:latin typeface="Lato" panose="020F0502020204030203" pitchFamily="34" charset="77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CONTACT TITLE CLICK TO EDIT </a:t>
            </a:r>
          </a:p>
        </p:txBody>
      </p: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932F3209-C3F5-CD9D-A0CE-7B6F694E5FB5}"/>
              </a:ext>
            </a:extLst>
          </p:cNvPr>
          <p:cNvSpPr txBox="1">
            <a:spLocks/>
          </p:cNvSpPr>
          <p:nvPr userDrawn="1"/>
        </p:nvSpPr>
        <p:spPr>
          <a:xfrm>
            <a:off x="9839738" y="6392966"/>
            <a:ext cx="122775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100" kern="1200">
                <a:solidFill>
                  <a:schemeClr val="bg2"/>
                </a:solidFill>
                <a:latin typeface="Lato" panose="020F0502020204030203" pitchFamily="34" charset="77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CBE3D76-2EBA-8E45-971D-66412664E3C3}" type="datetimeFigureOut">
              <a:rPr lang="en-HU" smtClean="0">
                <a:solidFill>
                  <a:schemeClr val="bg2"/>
                </a:solidFill>
              </a:rPr>
              <a:pPr/>
              <a:t>03/03/2025</a:t>
            </a:fld>
            <a:endParaRPr lang="en-HU">
              <a:solidFill>
                <a:schemeClr val="bg2"/>
              </a:solidFill>
            </a:endParaRP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159D574E-B729-9DF7-9DB2-0CCEB6C715C7}"/>
              </a:ext>
            </a:extLst>
          </p:cNvPr>
          <p:cNvSpPr txBox="1">
            <a:spLocks/>
          </p:cNvSpPr>
          <p:nvPr userDrawn="1"/>
        </p:nvSpPr>
        <p:spPr>
          <a:xfrm>
            <a:off x="11469810" y="6398842"/>
            <a:ext cx="5268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100" kern="1200">
                <a:solidFill>
                  <a:schemeClr val="bg2"/>
                </a:solidFill>
                <a:latin typeface="Lato" panose="020F0502020204030203" pitchFamily="34" charset="77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5CF1456-0483-1440-88DB-E62C328F67E6}" type="slidenum">
              <a:rPr lang="en-HU" smtClean="0">
                <a:solidFill>
                  <a:schemeClr val="bg2"/>
                </a:solidFill>
              </a:rPr>
              <a:pPr/>
              <a:t>‹#›</a:t>
            </a:fld>
            <a:endParaRPr lang="en-HU">
              <a:solidFill>
                <a:schemeClr val="bg2"/>
              </a:solidFill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02212C63-89AF-AEC1-8E19-7885B1DFA33F}"/>
              </a:ext>
            </a:extLst>
          </p:cNvPr>
          <p:cNvSpPr/>
          <p:nvPr userDrawn="1"/>
        </p:nvSpPr>
        <p:spPr>
          <a:xfrm>
            <a:off x="11247492" y="6553236"/>
            <a:ext cx="49696" cy="49696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U">
              <a:ln>
                <a:solidFill>
                  <a:schemeClr val="accent2"/>
                </a:solidFill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39100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Title and Conten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45058355-7996-D469-CB52-211A78042659}"/>
              </a:ext>
            </a:extLst>
          </p:cNvPr>
          <p:cNvSpPr/>
          <p:nvPr userDrawn="1"/>
        </p:nvSpPr>
        <p:spPr>
          <a:xfrm>
            <a:off x="1280868" y="297404"/>
            <a:ext cx="49696" cy="4969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U">
              <a:ln>
                <a:solidFill>
                  <a:schemeClr val="accent2"/>
                </a:solidFill>
              </a:ln>
              <a:solidFill>
                <a:schemeClr val="bg1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25911DF-9B2D-0E49-D08D-4184EA6B21C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59532" y="205829"/>
            <a:ext cx="801288" cy="183151"/>
          </a:xfrm>
          <a:prstGeom prst="rect">
            <a:avLst/>
          </a:prstGeom>
        </p:spPr>
      </p:pic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4BB01CF9-4F17-24FD-32C3-54B5971810B1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503885" y="134720"/>
            <a:ext cx="2676229" cy="365125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Lato" panose="020F0502020204030203" pitchFamily="34" charset="77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CONTACT TITLE CLICK TO EDIT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AFAFADC-589A-AF01-0BE3-2C530F03ADE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259533" y="205829"/>
            <a:ext cx="801285" cy="183151"/>
          </a:xfrm>
          <a:prstGeom prst="rect">
            <a:avLst/>
          </a:prstGeom>
        </p:spPr>
      </p:pic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30467D0-5E78-2EF0-EE9F-AAFF032EBA9F}"/>
              </a:ext>
            </a:extLst>
          </p:cNvPr>
          <p:cNvSpPr txBox="1">
            <a:spLocks/>
          </p:cNvSpPr>
          <p:nvPr userDrawn="1"/>
        </p:nvSpPr>
        <p:spPr>
          <a:xfrm>
            <a:off x="9839738" y="6392966"/>
            <a:ext cx="122775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100" kern="1200">
                <a:solidFill>
                  <a:schemeClr val="bg2"/>
                </a:solidFill>
                <a:latin typeface="Lato" panose="020F0502020204030203" pitchFamily="34" charset="77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CBE3D76-2EBA-8E45-971D-66412664E3C3}" type="datetimeFigureOut">
              <a:rPr lang="en-HU" smtClean="0">
                <a:solidFill>
                  <a:schemeClr val="bg1"/>
                </a:solidFill>
              </a:rPr>
              <a:pPr/>
              <a:t>03/03/2025</a:t>
            </a:fld>
            <a:endParaRPr lang="en-HU">
              <a:solidFill>
                <a:schemeClr val="bg1"/>
              </a:solidFill>
            </a:endParaRP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796F198D-E8E3-5295-B16D-BCE82E0693BE}"/>
              </a:ext>
            </a:extLst>
          </p:cNvPr>
          <p:cNvSpPr txBox="1">
            <a:spLocks/>
          </p:cNvSpPr>
          <p:nvPr userDrawn="1"/>
        </p:nvSpPr>
        <p:spPr>
          <a:xfrm>
            <a:off x="11469810" y="6398842"/>
            <a:ext cx="5268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100" kern="1200">
                <a:solidFill>
                  <a:schemeClr val="bg2"/>
                </a:solidFill>
                <a:latin typeface="Lato" panose="020F0502020204030203" pitchFamily="34" charset="77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5CF1456-0483-1440-88DB-E62C328F67E6}" type="slidenum">
              <a:rPr lang="en-HU" smtClean="0">
                <a:solidFill>
                  <a:schemeClr val="bg1"/>
                </a:solidFill>
              </a:rPr>
              <a:pPr/>
              <a:t>‹#›</a:t>
            </a:fld>
            <a:endParaRPr lang="en-HU">
              <a:solidFill>
                <a:schemeClr val="bg1"/>
              </a:solidFill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546A491C-1497-EFF6-1869-EFCCCACCB5FE}"/>
              </a:ext>
            </a:extLst>
          </p:cNvPr>
          <p:cNvSpPr/>
          <p:nvPr userDrawn="1"/>
        </p:nvSpPr>
        <p:spPr>
          <a:xfrm>
            <a:off x="11247492" y="6553236"/>
            <a:ext cx="49696" cy="4969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U">
              <a:ln>
                <a:solidFill>
                  <a:schemeClr val="accent2"/>
                </a:solidFill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8390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425911DF-9B2D-0E49-D08D-4184EA6B21C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59532" y="205829"/>
            <a:ext cx="801288" cy="183151"/>
          </a:xfrm>
          <a:prstGeom prst="rect">
            <a:avLst/>
          </a:prstGeom>
        </p:spPr>
      </p:pic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CF389B2-F0F6-F881-13B0-2196DD6A258C}"/>
              </a:ext>
            </a:extLst>
          </p:cNvPr>
          <p:cNvSpPr txBox="1">
            <a:spLocks/>
          </p:cNvSpPr>
          <p:nvPr userDrawn="1"/>
        </p:nvSpPr>
        <p:spPr>
          <a:xfrm>
            <a:off x="11469810" y="6398842"/>
            <a:ext cx="5268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100" kern="1200">
                <a:solidFill>
                  <a:schemeClr val="bg2"/>
                </a:solidFill>
                <a:latin typeface="Lato" panose="020F0502020204030203" pitchFamily="34" charset="77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5CF1456-0483-1440-88DB-E62C328F67E6}" type="slidenum">
              <a:rPr lang="en-HU" smtClean="0">
                <a:solidFill>
                  <a:schemeClr val="bg2"/>
                </a:solidFill>
              </a:rPr>
              <a:pPr/>
              <a:t>‹#›</a:t>
            </a:fld>
            <a:endParaRPr lang="en-HU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44759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Title and Conten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425911DF-9B2D-0E49-D08D-4184EA6B21C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59532" y="205829"/>
            <a:ext cx="801288" cy="18315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AFAFADC-589A-AF01-0BE3-2C530F03ADE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259533" y="205829"/>
            <a:ext cx="801285" cy="183151"/>
          </a:xfrm>
          <a:prstGeom prst="rect">
            <a:avLst/>
          </a:prstGeom>
        </p:spPr>
      </p:pic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83AF161-FBEA-8700-DEF3-C573B3425A62}"/>
              </a:ext>
            </a:extLst>
          </p:cNvPr>
          <p:cNvSpPr txBox="1">
            <a:spLocks/>
          </p:cNvSpPr>
          <p:nvPr userDrawn="1"/>
        </p:nvSpPr>
        <p:spPr>
          <a:xfrm>
            <a:off x="11469810" y="6398842"/>
            <a:ext cx="5268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100" kern="1200">
                <a:solidFill>
                  <a:schemeClr val="bg2"/>
                </a:solidFill>
                <a:latin typeface="Lato" panose="020F0502020204030203" pitchFamily="34" charset="77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5CF1456-0483-1440-88DB-E62C328F67E6}" type="slidenum">
              <a:rPr lang="en-HU" smtClean="0">
                <a:solidFill>
                  <a:schemeClr val="bg1"/>
                </a:solidFill>
              </a:rPr>
              <a:pPr/>
              <a:t>‹#›</a:t>
            </a:fld>
            <a:endParaRPr lang="en-HU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50166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4_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45058355-7996-D469-CB52-211A78042659}"/>
              </a:ext>
            </a:extLst>
          </p:cNvPr>
          <p:cNvSpPr/>
          <p:nvPr userDrawn="1"/>
        </p:nvSpPr>
        <p:spPr>
          <a:xfrm>
            <a:off x="1280868" y="297404"/>
            <a:ext cx="49696" cy="4969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U">
              <a:ln>
                <a:solidFill>
                  <a:schemeClr val="accent2"/>
                </a:solidFill>
              </a:ln>
              <a:solidFill>
                <a:schemeClr val="bg2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25911DF-9B2D-0E49-D08D-4184EA6B21C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59532" y="205829"/>
            <a:ext cx="801288" cy="183151"/>
          </a:xfrm>
          <a:prstGeom prst="rect">
            <a:avLst/>
          </a:prstGeom>
        </p:spPr>
      </p:pic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4BB01CF9-4F17-24FD-32C3-54B5971810B1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503885" y="134720"/>
            <a:ext cx="2676229" cy="365125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>
                <a:solidFill>
                  <a:schemeClr val="bg2"/>
                </a:solidFill>
                <a:latin typeface="Lato" panose="020F0502020204030203" pitchFamily="34" charset="77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CONTACT TITLE CLICK TO EDIT 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E03F109C-27D7-6A1C-EAF1-A72D1924A26B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153202" y="650467"/>
            <a:ext cx="7176092" cy="46040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bg2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Slide Title Small</a:t>
            </a:r>
          </a:p>
        </p:txBody>
      </p:sp>
      <p:sp>
        <p:nvSpPr>
          <p:cNvPr id="48" name="Text Placeholder 2">
            <a:extLst>
              <a:ext uri="{FF2B5EF4-FFF2-40B4-BE49-F238E27FC236}">
                <a16:creationId xmlns:a16="http://schemas.microsoft.com/office/drawing/2014/main" id="{91E6A5C8-FE0D-3300-D718-04230A62BAEB}"/>
              </a:ext>
            </a:extLst>
          </p:cNvPr>
          <p:cNvSpPr>
            <a:spLocks noGrp="1"/>
          </p:cNvSpPr>
          <p:nvPr>
            <p:ph type="body" idx="11" hasCustomPrompt="1"/>
          </p:nvPr>
        </p:nvSpPr>
        <p:spPr>
          <a:xfrm>
            <a:off x="153202" y="1118299"/>
            <a:ext cx="6740158" cy="46040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0" i="0">
                <a:solidFill>
                  <a:schemeClr val="bg2"/>
                </a:solidFill>
                <a:latin typeface="Lato Light" panose="020F0302020204030203" pitchFamily="34" charset="77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here to edit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753809D7-9776-4AD5-4D34-4CDDA2EC820C}"/>
              </a:ext>
            </a:extLst>
          </p:cNvPr>
          <p:cNvSpPr txBox="1">
            <a:spLocks/>
          </p:cNvSpPr>
          <p:nvPr userDrawn="1"/>
        </p:nvSpPr>
        <p:spPr>
          <a:xfrm>
            <a:off x="9839738" y="6392966"/>
            <a:ext cx="122775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100" kern="1200">
                <a:solidFill>
                  <a:schemeClr val="bg2"/>
                </a:solidFill>
                <a:latin typeface="Lato" panose="020F0502020204030203" pitchFamily="34" charset="77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CBE3D76-2EBA-8E45-971D-66412664E3C3}" type="datetimeFigureOut">
              <a:rPr lang="en-HU" smtClean="0">
                <a:solidFill>
                  <a:schemeClr val="bg2"/>
                </a:solidFill>
              </a:rPr>
              <a:pPr/>
              <a:t>03/03/2025</a:t>
            </a:fld>
            <a:endParaRPr lang="en-HU">
              <a:solidFill>
                <a:schemeClr val="bg2"/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3E1BDD7E-4D6E-E30A-B77D-1DE136C7A94C}"/>
              </a:ext>
            </a:extLst>
          </p:cNvPr>
          <p:cNvSpPr txBox="1">
            <a:spLocks/>
          </p:cNvSpPr>
          <p:nvPr userDrawn="1"/>
        </p:nvSpPr>
        <p:spPr>
          <a:xfrm>
            <a:off x="11469810" y="6398842"/>
            <a:ext cx="5268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100" kern="1200">
                <a:solidFill>
                  <a:schemeClr val="bg2"/>
                </a:solidFill>
                <a:latin typeface="Lato" panose="020F0502020204030203" pitchFamily="34" charset="77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5CF1456-0483-1440-88DB-E62C328F67E6}" type="slidenum">
              <a:rPr lang="en-HU" smtClean="0">
                <a:solidFill>
                  <a:schemeClr val="bg2"/>
                </a:solidFill>
              </a:rPr>
              <a:pPr/>
              <a:t>‹#›</a:t>
            </a:fld>
            <a:endParaRPr lang="en-HU">
              <a:solidFill>
                <a:schemeClr val="bg2"/>
              </a:solidFill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CE477D31-6A5F-F160-7B9A-E01BC001F474}"/>
              </a:ext>
            </a:extLst>
          </p:cNvPr>
          <p:cNvSpPr/>
          <p:nvPr userDrawn="1"/>
        </p:nvSpPr>
        <p:spPr>
          <a:xfrm>
            <a:off x="11247492" y="6553236"/>
            <a:ext cx="49696" cy="49696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U">
              <a:ln>
                <a:solidFill>
                  <a:schemeClr val="accent2"/>
                </a:solidFill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87721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6_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45058355-7996-D469-CB52-211A78042659}"/>
              </a:ext>
            </a:extLst>
          </p:cNvPr>
          <p:cNvSpPr/>
          <p:nvPr userDrawn="1"/>
        </p:nvSpPr>
        <p:spPr>
          <a:xfrm>
            <a:off x="1280868" y="297404"/>
            <a:ext cx="49696" cy="4969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U">
              <a:ln>
                <a:solidFill>
                  <a:schemeClr val="accent2"/>
                </a:solidFill>
              </a:ln>
              <a:solidFill>
                <a:schemeClr val="bg2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25911DF-9B2D-0E49-D08D-4184EA6B21C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59532" y="205829"/>
            <a:ext cx="801288" cy="183151"/>
          </a:xfrm>
          <a:prstGeom prst="rect">
            <a:avLst/>
          </a:prstGeom>
        </p:spPr>
      </p:pic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4BB01CF9-4F17-24FD-32C3-54B5971810B1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503885" y="134720"/>
            <a:ext cx="2676229" cy="365125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>
                <a:solidFill>
                  <a:schemeClr val="bg2"/>
                </a:solidFill>
                <a:latin typeface="Lato" panose="020F0502020204030203" pitchFamily="34" charset="77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CONTACT TITLE CLICK TO EDIT 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9AB37562-5309-ADE5-794B-AD97FC67993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1936" y="658215"/>
            <a:ext cx="5187810" cy="877977"/>
          </a:xfrm>
          <a:prstGeom prst="rect">
            <a:avLst/>
          </a:prstGeom>
        </p:spPr>
        <p:txBody>
          <a:bodyPr anchor="t">
            <a:noAutofit/>
          </a:bodyPr>
          <a:lstStyle>
            <a:lvl1pPr>
              <a:defRPr sz="6000">
                <a:solidFill>
                  <a:schemeClr val="bg2"/>
                </a:solidFill>
              </a:defRPr>
            </a:lvl1pPr>
          </a:lstStyle>
          <a:p>
            <a:r>
              <a:rPr lang="en-GB" dirty="0"/>
              <a:t>Slide Title BIG</a:t>
            </a:r>
            <a:endParaRPr lang="en-US" dirty="0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E03F109C-27D7-6A1C-EAF1-A72D1924A26B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131936" y="1536192"/>
            <a:ext cx="5187810" cy="56486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bg2"/>
                </a:solidFill>
                <a:latin typeface="Lato" panose="020F0502020204030203" pitchFamily="34" charset="77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</a:t>
            </a:r>
          </a:p>
        </p:txBody>
      </p:sp>
      <p:sp>
        <p:nvSpPr>
          <p:cNvPr id="19" name="Date Placeholder 3">
            <a:extLst>
              <a:ext uri="{FF2B5EF4-FFF2-40B4-BE49-F238E27FC236}">
                <a16:creationId xmlns:a16="http://schemas.microsoft.com/office/drawing/2014/main" id="{F4F0E7E9-2659-579D-17B1-3438A5EEDBCB}"/>
              </a:ext>
            </a:extLst>
          </p:cNvPr>
          <p:cNvSpPr txBox="1">
            <a:spLocks/>
          </p:cNvSpPr>
          <p:nvPr userDrawn="1"/>
        </p:nvSpPr>
        <p:spPr>
          <a:xfrm>
            <a:off x="9839738" y="6392966"/>
            <a:ext cx="122775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100" kern="1200">
                <a:solidFill>
                  <a:schemeClr val="bg2"/>
                </a:solidFill>
                <a:latin typeface="Lato" panose="020F0502020204030203" pitchFamily="34" charset="77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CBE3D76-2EBA-8E45-971D-66412664E3C3}" type="datetimeFigureOut">
              <a:rPr lang="en-HU" smtClean="0">
                <a:solidFill>
                  <a:schemeClr val="bg2"/>
                </a:solidFill>
              </a:rPr>
              <a:pPr/>
              <a:t>03/03/2025</a:t>
            </a:fld>
            <a:endParaRPr lang="en-HU">
              <a:solidFill>
                <a:schemeClr val="bg2"/>
              </a:solidFill>
            </a:endParaRPr>
          </a:p>
        </p:txBody>
      </p:sp>
      <p:sp>
        <p:nvSpPr>
          <p:cNvPr id="20" name="Slide Number Placeholder 5">
            <a:extLst>
              <a:ext uri="{FF2B5EF4-FFF2-40B4-BE49-F238E27FC236}">
                <a16:creationId xmlns:a16="http://schemas.microsoft.com/office/drawing/2014/main" id="{E56E4920-26AB-A901-E083-4980709D631E}"/>
              </a:ext>
            </a:extLst>
          </p:cNvPr>
          <p:cNvSpPr txBox="1">
            <a:spLocks/>
          </p:cNvSpPr>
          <p:nvPr userDrawn="1"/>
        </p:nvSpPr>
        <p:spPr>
          <a:xfrm>
            <a:off x="11469810" y="6398842"/>
            <a:ext cx="5268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100" kern="1200">
                <a:solidFill>
                  <a:schemeClr val="bg2"/>
                </a:solidFill>
                <a:latin typeface="Lato" panose="020F0502020204030203" pitchFamily="34" charset="77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5CF1456-0483-1440-88DB-E62C328F67E6}" type="slidenum">
              <a:rPr lang="en-HU" smtClean="0">
                <a:solidFill>
                  <a:schemeClr val="bg2"/>
                </a:solidFill>
              </a:rPr>
              <a:pPr/>
              <a:t>‹#›</a:t>
            </a:fld>
            <a:endParaRPr lang="en-HU">
              <a:solidFill>
                <a:schemeClr val="bg2"/>
              </a:solidFill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1BB678A1-9F10-3D6F-A0C4-6E84C4D5CBED}"/>
              </a:ext>
            </a:extLst>
          </p:cNvPr>
          <p:cNvSpPr/>
          <p:nvPr userDrawn="1"/>
        </p:nvSpPr>
        <p:spPr>
          <a:xfrm>
            <a:off x="11247492" y="6553236"/>
            <a:ext cx="49696" cy="49696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U">
              <a:ln>
                <a:solidFill>
                  <a:schemeClr val="accent2"/>
                </a:solidFill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53098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>
            <a:extLst>
              <a:ext uri="{FF2B5EF4-FFF2-40B4-BE49-F238E27FC236}">
                <a16:creationId xmlns:a16="http://schemas.microsoft.com/office/drawing/2014/main" id="{9520247A-9144-9EAB-8414-E2E854167CAE}"/>
              </a:ext>
            </a:extLst>
          </p:cNvPr>
          <p:cNvSpPr txBox="1"/>
          <p:nvPr userDrawn="1"/>
        </p:nvSpPr>
        <p:spPr>
          <a:xfrm>
            <a:off x="8425391" y="1892376"/>
            <a:ext cx="3364740" cy="39010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indent="0" algn="ctr">
              <a:buFont typeface="Arial" panose="020B0604020202020204" pitchFamily="34" charset="0"/>
              <a:buNone/>
            </a:pPr>
            <a:endParaRPr lang="en-US" sz="1935" dirty="0">
              <a:solidFill>
                <a:srgbClr val="273481"/>
              </a:solidFill>
              <a:latin typeface="Lato" panose="020F0502020204030203" pitchFamily="34" charset="0"/>
            </a:endParaRPr>
          </a:p>
        </p:txBody>
      </p:sp>
      <p:graphicFrame>
        <p:nvGraphicFramePr>
          <p:cNvPr id="6" name="Google Shape;21;g25efae0fdca_0_10">
            <a:extLst>
              <a:ext uri="{FF2B5EF4-FFF2-40B4-BE49-F238E27FC236}">
                <a16:creationId xmlns:a16="http://schemas.microsoft.com/office/drawing/2014/main" id="{9A81053D-6234-9DEF-5957-E36612C0A04E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4035912924"/>
              </p:ext>
            </p:extLst>
          </p:nvPr>
        </p:nvGraphicFramePr>
        <p:xfrm>
          <a:off x="412384" y="1373433"/>
          <a:ext cx="11367232" cy="4682675"/>
        </p:xfrm>
        <a:graphic>
          <a:graphicData uri="http://schemas.openxmlformats.org/drawingml/2006/table">
            <a:tbl>
              <a:tblPr firstRow="1" bandRow="1">
                <a:solidFill>
                  <a:srgbClr val="F5FAFD"/>
                </a:solidFill>
              </a:tblPr>
              <a:tblGrid>
                <a:gridCol w="56616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056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0744">
                <a:tc>
                  <a:txBody>
                    <a:bodyPr/>
                    <a:lstStyle/>
                    <a:p>
                      <a:pPr marL="0" marR="0" lvl="1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200"/>
                        <a:buFont typeface="Lato"/>
                        <a:buNone/>
                      </a:pPr>
                      <a:r>
                        <a:rPr lang="en-GB" sz="1200" b="1" i="0" u="none" strike="noStrike" cap="none" dirty="0">
                          <a:solidFill>
                            <a:schemeClr val="lt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    </a:t>
                      </a:r>
                      <a:r>
                        <a:rPr lang="en-GB" sz="1200" b="1" i="0" u="none" strike="noStrike" cap="none" dirty="0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Project Representative(s)</a:t>
                      </a:r>
                      <a:endParaRPr sz="1200" b="1" i="0" u="none" strike="noStrike" cap="none" dirty="0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107307" marR="107307" marT="42672" marB="42672" anchor="ctr">
                    <a:lnL w="381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dirty="0">
                          <a:solidFill>
                            <a:schemeClr val="lt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      </a:t>
                      </a:r>
                      <a:r>
                        <a:rPr lang="en-GB" sz="1200" b="1" i="0" u="none" strike="noStrike" cap="none" dirty="0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Target &amp; Indication</a:t>
                      </a:r>
                      <a:endParaRPr sz="1200" b="1" i="0" u="none" strike="noStrike" cap="none" dirty="0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107319" marR="107319" marT="42677" marB="42677" anchor="ctr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00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2637">
                <a:tc rowSpan="3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21A3F"/>
                        </a:buClr>
                        <a:buSzPts val="1200"/>
                        <a:buFont typeface="Century Gothic"/>
                        <a:buNone/>
                      </a:pPr>
                      <a:endParaRPr sz="1200" b="0" i="0" u="none" strike="noStrike" cap="none" dirty="0">
                        <a:solidFill>
                          <a:srgbClr val="27348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107307" marR="107307" marT="42672" marB="42672" anchor="ctr">
                    <a:lnL w="381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73481"/>
                        </a:buClr>
                        <a:buSzPts val="1600"/>
                        <a:buFont typeface="Lato"/>
                        <a:buNone/>
                      </a:pPr>
                      <a:endParaRPr sz="1200" b="1" i="0" u="none" strike="noStrike" cap="none" dirty="0">
                        <a:solidFill>
                          <a:srgbClr val="273481"/>
                        </a:solidFill>
                        <a:latin typeface="Lato"/>
                        <a:ea typeface="Lato"/>
                        <a:cs typeface="Lato"/>
                        <a:sym typeface="Arial"/>
                      </a:endParaRPr>
                    </a:p>
                  </a:txBody>
                  <a:tcPr marL="107319" marR="107319" marT="235198" marB="42677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7F7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7732">
                <a:tc vMerge="1">
                  <a:txBody>
                    <a:bodyPr/>
                    <a:lstStyle/>
                    <a:p>
                      <a:endParaRPr lang="en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 dirty="0">
                          <a:solidFill>
                            <a:schemeClr val="lt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      </a:t>
                      </a:r>
                      <a:r>
                        <a:rPr lang="en-GB" sz="1200" b="1" i="0" u="none" strike="noStrike" cap="none" dirty="0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Biomarker</a:t>
                      </a:r>
                      <a:endParaRPr sz="1200" b="1" i="0" u="none" strike="noStrike" cap="none" dirty="0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107319" marR="107319" marT="42677" marB="42677" anchor="ctr">
                    <a:lnL w="381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00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2637">
                <a:tc vMerge="1">
                  <a:txBody>
                    <a:bodyPr/>
                    <a:lstStyle/>
                    <a:p>
                      <a:endParaRPr lang="en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marR="0" lvl="1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73481"/>
                        </a:buClr>
                        <a:buSzPts val="1600"/>
                        <a:buFont typeface="Lato"/>
                        <a:buNone/>
                      </a:pPr>
                      <a:endParaRPr sz="1200" b="1" dirty="0"/>
                    </a:p>
                  </a:txBody>
                  <a:tcPr marL="107319" marR="107319" marT="235198" marB="42677">
                    <a:lnL w="381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7F7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1825">
                <a:tc>
                  <a:txBody>
                    <a:bodyPr/>
                    <a:lstStyle/>
                    <a:p>
                      <a:pPr marL="0" marR="0" lvl="1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200"/>
                        <a:buFont typeface="Lato"/>
                        <a:buNone/>
                      </a:pPr>
                      <a:r>
                        <a:rPr lang="en-GB" sz="1200" b="1" dirty="0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    Target Product Profile &amp; Differentiation</a:t>
                      </a:r>
                      <a:endParaRPr sz="1200" b="1" i="0" u="none" strike="noStrike" cap="none" dirty="0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107307" marR="107307" marT="42672" marB="42672" anchor="ctr">
                    <a:lnL w="381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200"/>
                        <a:buFont typeface="Lato"/>
                        <a:buNone/>
                      </a:pPr>
                      <a:r>
                        <a:rPr lang="en-GB" sz="1200" b="1" dirty="0">
                          <a:solidFill>
                            <a:schemeClr val="lt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      </a:t>
                      </a:r>
                      <a:r>
                        <a:rPr lang="en-GB" sz="1200" b="1" i="0" u="none" strike="noStrike" cap="none" dirty="0">
                          <a:solidFill>
                            <a:srgbClr val="FFFF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Key Developments / Discovery</a:t>
                      </a:r>
                      <a:endParaRPr sz="1200" b="1" i="0" u="none" strike="noStrike" cap="none" dirty="0">
                        <a:solidFill>
                          <a:srgbClr val="FFFF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104507" marR="107319" marT="42677" marB="42677" anchor="ctr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00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23515">
                <a:tc rowSpan="3">
                  <a:txBody>
                    <a:bodyPr/>
                    <a:lstStyle/>
                    <a:p>
                      <a:pPr marL="457200" marR="0" lvl="0" indent="-3048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73481"/>
                        </a:buClr>
                        <a:buSzPts val="1000"/>
                        <a:buFont typeface="Arial"/>
                        <a:buChar char="•"/>
                      </a:pPr>
                      <a:endParaRPr sz="1300" dirty="0"/>
                    </a:p>
                  </a:txBody>
                  <a:tcPr marL="107307" marR="107307" marT="42672" marB="42672">
                    <a:lnL w="381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0" indent="-3048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73481"/>
                        </a:buClr>
                        <a:buSzPts val="1000"/>
                        <a:buFont typeface="Arial"/>
                        <a:buChar char="•"/>
                      </a:pPr>
                      <a:endParaRPr sz="13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7319" marR="107319" marT="235198" marB="42677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7F7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0070">
                <a:tc vMerge="1">
                  <a:txBody>
                    <a:bodyPr/>
                    <a:lstStyle/>
                    <a:p>
                      <a:endParaRPr lang="en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712866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200"/>
                        <a:buFont typeface="Lato"/>
                        <a:buNone/>
                      </a:pPr>
                      <a:r>
                        <a:rPr lang="en-GB" sz="1200" b="1" dirty="0">
                          <a:solidFill>
                            <a:schemeClr val="lt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Next Steps</a:t>
                      </a:r>
                      <a:endParaRPr sz="1200" b="1" kern="1200" dirty="0">
                        <a:solidFill>
                          <a:schemeClr val="lt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348358" marR="104507" marT="42677" marB="42677" anchor="ctr">
                    <a:lnL w="381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00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23515">
                <a:tc vMerge="1">
                  <a:txBody>
                    <a:bodyPr/>
                    <a:lstStyle/>
                    <a:p>
                      <a:endParaRPr lang="en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marR="0" lvl="0" indent="-3048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73481"/>
                        </a:buClr>
                        <a:buSzPts val="1000"/>
                        <a:buFont typeface="Arial"/>
                        <a:buChar char="•"/>
                      </a:pPr>
                      <a:endParaRPr sz="1300" dirty="0"/>
                    </a:p>
                  </a:txBody>
                  <a:tcPr marL="107319" marR="107319" marT="42677" marB="42677">
                    <a:lnL w="381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7F7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F125D155-AA4C-09C4-9482-85BE4C118688}"/>
              </a:ext>
            </a:extLst>
          </p:cNvPr>
          <p:cNvSpPr txBox="1"/>
          <p:nvPr userDrawn="1"/>
        </p:nvSpPr>
        <p:spPr>
          <a:xfrm>
            <a:off x="9818604" y="6371247"/>
            <a:ext cx="2096714" cy="3157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80A86402-C741-4129-B0CB-759FB31E1957}" type="slidenum">
              <a:rPr lang="LID4096" sz="1452" smtClean="0">
                <a:solidFill>
                  <a:srgbClr val="273481"/>
                </a:solidFill>
                <a:latin typeface="Lato" panose="020F0502020204030203" pitchFamily="34" charset="0"/>
              </a:rPr>
              <a:t>‹#›</a:t>
            </a:fld>
            <a:endParaRPr lang="LID4096" sz="1452" dirty="0">
              <a:solidFill>
                <a:srgbClr val="273481"/>
              </a:solidFill>
              <a:latin typeface="Lato" panose="020F0502020204030203" pitchFamily="34" charset="0"/>
            </a:endParaRPr>
          </a:p>
        </p:txBody>
      </p:sp>
      <p:sp>
        <p:nvSpPr>
          <p:cNvPr id="18" name="Google Shape;7;p31">
            <a:extLst>
              <a:ext uri="{FF2B5EF4-FFF2-40B4-BE49-F238E27FC236}">
                <a16:creationId xmlns:a16="http://schemas.microsoft.com/office/drawing/2014/main" id="{4BA9F301-EEA3-7F47-27FC-D960F6ED9DD1}"/>
              </a:ext>
            </a:extLst>
          </p:cNvPr>
          <p:cNvSpPr txBox="1"/>
          <p:nvPr userDrawn="1"/>
        </p:nvSpPr>
        <p:spPr>
          <a:xfrm>
            <a:off x="4256806" y="6292449"/>
            <a:ext cx="3678388" cy="468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7448" tIns="73704" rIns="147448" bIns="73704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90" b="0" i="0" u="none" strike="noStrike" cap="none" dirty="0">
                <a:solidFill>
                  <a:schemeClr val="bg1">
                    <a:lumMod val="75000"/>
                  </a:schemeClr>
                </a:solidFill>
                <a:latin typeface="Lato"/>
                <a:ea typeface="Lato"/>
                <a:cs typeface="Lato"/>
                <a:sym typeface="Lato"/>
              </a:rPr>
              <a:t>Confidential – Do Not Distribute</a:t>
            </a:r>
            <a:endParaRPr lang="en-GB" sz="129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9" name="Google Shape;402;p53">
            <a:extLst>
              <a:ext uri="{FF2B5EF4-FFF2-40B4-BE49-F238E27FC236}">
                <a16:creationId xmlns:a16="http://schemas.microsoft.com/office/drawing/2014/main" id="{8154837F-6EA6-FA1A-0F6B-ABCF69CBE04B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365675" y="753851"/>
            <a:ext cx="7304719" cy="383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6000"/>
              <a:buFont typeface="Century Gothic"/>
              <a:buNone/>
              <a:defRPr sz="3600" b="0" i="0" u="none" strike="noStrike" cap="none">
                <a:solidFill>
                  <a:srgbClr val="27348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  <a:sym typeface="Century Gothi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2264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2264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2264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2264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2264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2264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2264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2264"/>
            </a:lvl9pPr>
          </a:lstStyle>
          <a:p>
            <a:r>
              <a:rPr lang="en-GB" dirty="0"/>
              <a:t>Project Name</a:t>
            </a:r>
            <a:endParaRPr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5CD099B-9D31-2915-E5B1-058A05F8FEB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12384" y="6435038"/>
            <a:ext cx="801288" cy="18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4233680"/>
      </p:ext>
    </p:extLst>
  </p:cSld>
  <p:clrMapOvr>
    <a:masterClrMapping/>
  </p:clrMapOvr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45058355-7996-D469-CB52-211A78042659}"/>
              </a:ext>
            </a:extLst>
          </p:cNvPr>
          <p:cNvSpPr/>
          <p:nvPr userDrawn="1"/>
        </p:nvSpPr>
        <p:spPr>
          <a:xfrm>
            <a:off x="1280868" y="297404"/>
            <a:ext cx="49696" cy="4969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U">
              <a:ln>
                <a:solidFill>
                  <a:schemeClr val="accent2"/>
                </a:solidFill>
              </a:ln>
              <a:solidFill>
                <a:schemeClr val="bg2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25911DF-9B2D-0E49-D08D-4184EA6B21C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59532" y="205829"/>
            <a:ext cx="801288" cy="183151"/>
          </a:xfrm>
          <a:prstGeom prst="rect">
            <a:avLst/>
          </a:prstGeom>
        </p:spPr>
      </p:pic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4BB01CF9-4F17-24FD-32C3-54B5971810B1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503885" y="134720"/>
            <a:ext cx="2676229" cy="365125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>
                <a:solidFill>
                  <a:schemeClr val="bg2"/>
                </a:solidFill>
                <a:latin typeface="Lato" panose="020F0502020204030203" pitchFamily="34" charset="77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CONTACT TITLE CLICK TO EDIT </a:t>
            </a:r>
          </a:p>
        </p:txBody>
      </p:sp>
      <p:sp>
        <p:nvSpPr>
          <p:cNvPr id="18" name="Picture Placeholder 16">
            <a:extLst>
              <a:ext uri="{FF2B5EF4-FFF2-40B4-BE49-F238E27FC236}">
                <a16:creationId xmlns:a16="http://schemas.microsoft.com/office/drawing/2014/main" id="{5BFC1A63-BBEF-AAC0-C44F-CBF487BEB47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106885" y="3760644"/>
            <a:ext cx="3048000" cy="2597578"/>
          </a:xfrm>
          <a:prstGeom prst="rect">
            <a:avLst/>
          </a:prstGeom>
        </p:spPr>
        <p:txBody>
          <a:bodyPr/>
          <a:lstStyle/>
          <a:p>
            <a:endParaRPr lang="en-HU"/>
          </a:p>
        </p:txBody>
      </p:sp>
      <p:sp>
        <p:nvSpPr>
          <p:cNvPr id="19" name="Picture Placeholder 16">
            <a:extLst>
              <a:ext uri="{FF2B5EF4-FFF2-40B4-BE49-F238E27FC236}">
                <a16:creationId xmlns:a16="http://schemas.microsoft.com/office/drawing/2014/main" id="{90ABD214-68BD-2643-9298-FE60FD3DF57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165770" y="3760644"/>
            <a:ext cx="3026230" cy="2597578"/>
          </a:xfrm>
          <a:prstGeom prst="rect">
            <a:avLst/>
          </a:prstGeom>
        </p:spPr>
        <p:txBody>
          <a:bodyPr/>
          <a:lstStyle/>
          <a:p>
            <a:endParaRPr lang="en-HU"/>
          </a:p>
        </p:txBody>
      </p:sp>
      <p:sp>
        <p:nvSpPr>
          <p:cNvPr id="20" name="Picture Placeholder 16">
            <a:extLst>
              <a:ext uri="{FF2B5EF4-FFF2-40B4-BE49-F238E27FC236}">
                <a16:creationId xmlns:a16="http://schemas.microsoft.com/office/drawing/2014/main" id="{8852BACC-638F-F993-FD30-9EB275A024D7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6106885" y="658216"/>
            <a:ext cx="3048000" cy="2565252"/>
          </a:xfrm>
          <a:prstGeom prst="rect">
            <a:avLst/>
          </a:prstGeom>
        </p:spPr>
        <p:txBody>
          <a:bodyPr/>
          <a:lstStyle/>
          <a:p>
            <a:endParaRPr lang="en-HU"/>
          </a:p>
        </p:txBody>
      </p:sp>
      <p:sp>
        <p:nvSpPr>
          <p:cNvPr id="21" name="Picture Placeholder 16">
            <a:extLst>
              <a:ext uri="{FF2B5EF4-FFF2-40B4-BE49-F238E27FC236}">
                <a16:creationId xmlns:a16="http://schemas.microsoft.com/office/drawing/2014/main" id="{252FCB87-6848-572D-9C0D-51BA972AE57D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165770" y="658216"/>
            <a:ext cx="3026230" cy="2565252"/>
          </a:xfrm>
          <a:prstGeom prst="rect">
            <a:avLst/>
          </a:prstGeom>
        </p:spPr>
        <p:txBody>
          <a:bodyPr/>
          <a:lstStyle/>
          <a:p>
            <a:endParaRPr lang="en-HU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BE02088-5D3B-D07E-49B9-FF0196BD9E2D}"/>
              </a:ext>
            </a:extLst>
          </p:cNvPr>
          <p:cNvSpPr/>
          <p:nvPr userDrawn="1"/>
        </p:nvSpPr>
        <p:spPr>
          <a:xfrm>
            <a:off x="6092042" y="3233057"/>
            <a:ext cx="3073628" cy="52758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U">
              <a:ln>
                <a:noFill/>
              </a:ln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8CA5EC9-4AB4-0119-751C-49891C495B77}"/>
              </a:ext>
            </a:extLst>
          </p:cNvPr>
          <p:cNvSpPr/>
          <p:nvPr userDrawn="1"/>
        </p:nvSpPr>
        <p:spPr>
          <a:xfrm>
            <a:off x="9161812" y="3233057"/>
            <a:ext cx="3040973" cy="52758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U">
              <a:ln>
                <a:noFill/>
              </a:ln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7142D56-9813-E97C-214A-5B7510CF6582}"/>
              </a:ext>
            </a:extLst>
          </p:cNvPr>
          <p:cNvSpPr/>
          <p:nvPr userDrawn="1"/>
        </p:nvSpPr>
        <p:spPr>
          <a:xfrm>
            <a:off x="9165670" y="6358221"/>
            <a:ext cx="3045726" cy="52758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U">
              <a:ln>
                <a:noFill/>
              </a:ln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AABF87A-41D6-CC5A-ED5B-59806E633863}"/>
              </a:ext>
            </a:extLst>
          </p:cNvPr>
          <p:cNvSpPr/>
          <p:nvPr userDrawn="1"/>
        </p:nvSpPr>
        <p:spPr>
          <a:xfrm>
            <a:off x="6093426" y="6358222"/>
            <a:ext cx="3075312" cy="52758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U">
              <a:ln>
                <a:noFill/>
              </a:ln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9CD9407-6739-FC3B-68EB-62A62BDB2662}"/>
              </a:ext>
            </a:extLst>
          </p:cNvPr>
          <p:cNvSpPr txBox="1"/>
          <p:nvPr userDrawn="1"/>
        </p:nvSpPr>
        <p:spPr>
          <a:xfrm>
            <a:off x="6097384" y="3457174"/>
            <a:ext cx="304572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HU" sz="1000">
                <a:solidFill>
                  <a:schemeClr val="accent4"/>
                </a:solidFill>
                <a:latin typeface="Lato" panose="020F0502020204030203" pitchFamily="34" charset="77"/>
              </a:rPr>
              <a:t>Venture Partner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5C301BD-1912-5163-3B9C-BE4DA9E33400}"/>
              </a:ext>
            </a:extLst>
          </p:cNvPr>
          <p:cNvSpPr txBox="1"/>
          <p:nvPr userDrawn="1"/>
        </p:nvSpPr>
        <p:spPr>
          <a:xfrm>
            <a:off x="6097384" y="3256281"/>
            <a:ext cx="30457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HU" sz="1200">
                <a:solidFill>
                  <a:schemeClr val="bg1"/>
                </a:solidFill>
                <a:latin typeface="Lato" panose="020F0502020204030203" pitchFamily="34" charset="77"/>
              </a:rPr>
              <a:t>Team Member Name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9444770-9DF8-328A-4A30-C18A096189FE}"/>
              </a:ext>
            </a:extLst>
          </p:cNvPr>
          <p:cNvSpPr txBox="1"/>
          <p:nvPr userDrawn="1"/>
        </p:nvSpPr>
        <p:spPr>
          <a:xfrm>
            <a:off x="9152311" y="3457174"/>
            <a:ext cx="304572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HU" sz="1000">
                <a:solidFill>
                  <a:schemeClr val="tx1"/>
                </a:solidFill>
                <a:latin typeface="Lato" panose="020F0502020204030203" pitchFamily="34" charset="77"/>
              </a:rPr>
              <a:t>Partner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5A50146-4182-D38E-BFBE-68D1360D2E13}"/>
              </a:ext>
            </a:extLst>
          </p:cNvPr>
          <p:cNvSpPr txBox="1"/>
          <p:nvPr userDrawn="1"/>
        </p:nvSpPr>
        <p:spPr>
          <a:xfrm>
            <a:off x="9152311" y="3256281"/>
            <a:ext cx="30457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HU" sz="1200">
                <a:solidFill>
                  <a:schemeClr val="bg1"/>
                </a:solidFill>
                <a:latin typeface="Lato" panose="020F0502020204030203" pitchFamily="34" charset="77"/>
              </a:rPr>
              <a:t>Team Member Name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A022AA4-9561-76A3-E0CA-20DF57E82EC5}"/>
              </a:ext>
            </a:extLst>
          </p:cNvPr>
          <p:cNvSpPr txBox="1"/>
          <p:nvPr userDrawn="1"/>
        </p:nvSpPr>
        <p:spPr>
          <a:xfrm>
            <a:off x="6104311" y="6606774"/>
            <a:ext cx="304572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HU" sz="1000">
                <a:solidFill>
                  <a:schemeClr val="tx1"/>
                </a:solidFill>
                <a:latin typeface="Lato" panose="020F0502020204030203" pitchFamily="34" charset="77"/>
              </a:rPr>
              <a:t>Partner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33FDDB5-3BDC-5C77-1971-3EB8597DE649}"/>
              </a:ext>
            </a:extLst>
          </p:cNvPr>
          <p:cNvSpPr txBox="1"/>
          <p:nvPr userDrawn="1"/>
        </p:nvSpPr>
        <p:spPr>
          <a:xfrm>
            <a:off x="6104311" y="6405881"/>
            <a:ext cx="30457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HU" sz="1200">
                <a:solidFill>
                  <a:schemeClr val="bg1"/>
                </a:solidFill>
                <a:latin typeface="Lato" panose="020F0502020204030203" pitchFamily="34" charset="77"/>
              </a:rPr>
              <a:t>Team Member Name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4C0024A-EF96-1B4D-B739-9A79D9B4E5E7}"/>
              </a:ext>
            </a:extLst>
          </p:cNvPr>
          <p:cNvSpPr txBox="1"/>
          <p:nvPr userDrawn="1"/>
        </p:nvSpPr>
        <p:spPr>
          <a:xfrm>
            <a:off x="9167962" y="6606774"/>
            <a:ext cx="304572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HU" sz="1000">
                <a:solidFill>
                  <a:schemeClr val="accent4"/>
                </a:solidFill>
                <a:latin typeface="Lato" panose="020F0502020204030203" pitchFamily="34" charset="77"/>
              </a:rPr>
              <a:t>Venture Partner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56183A7E-469F-AE4A-736F-4FEF237120B0}"/>
              </a:ext>
            </a:extLst>
          </p:cNvPr>
          <p:cNvSpPr txBox="1"/>
          <p:nvPr userDrawn="1"/>
        </p:nvSpPr>
        <p:spPr>
          <a:xfrm>
            <a:off x="9167962" y="6405881"/>
            <a:ext cx="30457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HU" sz="1200">
                <a:solidFill>
                  <a:schemeClr val="bg1"/>
                </a:solidFill>
                <a:latin typeface="Lato" panose="020F0502020204030203" pitchFamily="34" charset="77"/>
              </a:rPr>
              <a:t>Team Member Name</a:t>
            </a:r>
          </a:p>
        </p:txBody>
      </p:sp>
      <p:sp>
        <p:nvSpPr>
          <p:cNvPr id="34" name="Title 1">
            <a:extLst>
              <a:ext uri="{FF2B5EF4-FFF2-40B4-BE49-F238E27FC236}">
                <a16:creationId xmlns:a16="http://schemas.microsoft.com/office/drawing/2014/main" id="{B1B1A9CC-BEC9-09D8-449D-7570D5C45F3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1936" y="658215"/>
            <a:ext cx="4739851" cy="1704970"/>
          </a:xfrm>
          <a:prstGeom prst="rect">
            <a:avLst/>
          </a:prstGeom>
        </p:spPr>
        <p:txBody>
          <a:bodyPr anchor="t">
            <a:noAutofit/>
          </a:bodyPr>
          <a:lstStyle>
            <a:lvl1pPr>
              <a:defRPr sz="6000">
                <a:solidFill>
                  <a:schemeClr val="bg2"/>
                </a:solidFill>
              </a:defRPr>
            </a:lvl1pPr>
          </a:lstStyle>
          <a:p>
            <a:r>
              <a:rPr lang="en-GB" dirty="0"/>
              <a:t>Investment Team</a:t>
            </a:r>
            <a:endParaRPr lang="en-US" dirty="0"/>
          </a:p>
        </p:txBody>
      </p:sp>
      <p:sp>
        <p:nvSpPr>
          <p:cNvPr id="35" name="Text Placeholder 2">
            <a:extLst>
              <a:ext uri="{FF2B5EF4-FFF2-40B4-BE49-F238E27FC236}">
                <a16:creationId xmlns:a16="http://schemas.microsoft.com/office/drawing/2014/main" id="{4D6CDAA4-40C6-B668-9521-875DDB31F94A}"/>
              </a:ext>
            </a:extLst>
          </p:cNvPr>
          <p:cNvSpPr>
            <a:spLocks noGrp="1"/>
          </p:cNvSpPr>
          <p:nvPr>
            <p:ph type="body" idx="20" hasCustomPrompt="1"/>
          </p:nvPr>
        </p:nvSpPr>
        <p:spPr>
          <a:xfrm>
            <a:off x="131936" y="2375060"/>
            <a:ext cx="4739851" cy="56486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bg2"/>
                </a:solidFill>
                <a:latin typeface="Lato" panose="020F0502020204030203" pitchFamily="34" charset="77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Overall of 4 people 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E0E874D5-3EFB-CB3C-4347-47FAEB6D8DB8}"/>
              </a:ext>
            </a:extLst>
          </p:cNvPr>
          <p:cNvSpPr txBox="1">
            <a:spLocks/>
          </p:cNvSpPr>
          <p:nvPr userDrawn="1"/>
        </p:nvSpPr>
        <p:spPr>
          <a:xfrm>
            <a:off x="9839738" y="122976"/>
            <a:ext cx="122775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100" kern="1200">
                <a:solidFill>
                  <a:schemeClr val="bg2"/>
                </a:solidFill>
                <a:latin typeface="Lato" panose="020F0502020204030203" pitchFamily="34" charset="77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CBE3D76-2EBA-8E45-971D-66412664E3C3}" type="datetimeFigureOut">
              <a:rPr lang="en-HU" smtClean="0">
                <a:solidFill>
                  <a:schemeClr val="bg2"/>
                </a:solidFill>
              </a:rPr>
              <a:pPr/>
              <a:t>03/03/2025</a:t>
            </a:fld>
            <a:endParaRPr lang="en-HU">
              <a:solidFill>
                <a:schemeClr val="bg2"/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3A2E46DC-7587-494D-155A-24AFCFC3809B}"/>
              </a:ext>
            </a:extLst>
          </p:cNvPr>
          <p:cNvSpPr txBox="1">
            <a:spLocks/>
          </p:cNvSpPr>
          <p:nvPr userDrawn="1"/>
        </p:nvSpPr>
        <p:spPr>
          <a:xfrm>
            <a:off x="11469810" y="128852"/>
            <a:ext cx="5268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100" kern="1200">
                <a:solidFill>
                  <a:schemeClr val="bg2"/>
                </a:solidFill>
                <a:latin typeface="Lato" panose="020F0502020204030203" pitchFamily="34" charset="77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5CF1456-0483-1440-88DB-E62C328F67E6}" type="slidenum">
              <a:rPr lang="en-HU" smtClean="0">
                <a:solidFill>
                  <a:schemeClr val="bg2"/>
                </a:solidFill>
              </a:rPr>
              <a:pPr/>
              <a:t>‹#›</a:t>
            </a:fld>
            <a:endParaRPr lang="en-HU">
              <a:solidFill>
                <a:schemeClr val="bg2"/>
              </a:solidFill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8C6BA9CC-CF14-2B5D-0166-16BF68A93737}"/>
              </a:ext>
            </a:extLst>
          </p:cNvPr>
          <p:cNvSpPr/>
          <p:nvPr userDrawn="1"/>
        </p:nvSpPr>
        <p:spPr>
          <a:xfrm>
            <a:off x="11247492" y="283246"/>
            <a:ext cx="49696" cy="49696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U">
              <a:ln>
                <a:solidFill>
                  <a:schemeClr val="accent2"/>
                </a:solidFill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159710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CB7D5776-EB01-D6CB-E148-54C8F07741ED}"/>
              </a:ext>
            </a:extLst>
          </p:cNvPr>
          <p:cNvSpPr/>
          <p:nvPr userDrawn="1"/>
        </p:nvSpPr>
        <p:spPr>
          <a:xfrm>
            <a:off x="3033157" y="6358221"/>
            <a:ext cx="3058885" cy="52758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U">
              <a:ln>
                <a:noFill/>
              </a:ln>
            </a:endParaRP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45058355-7996-D469-CB52-211A78042659}"/>
              </a:ext>
            </a:extLst>
          </p:cNvPr>
          <p:cNvSpPr/>
          <p:nvPr userDrawn="1"/>
        </p:nvSpPr>
        <p:spPr>
          <a:xfrm>
            <a:off x="1280868" y="297404"/>
            <a:ext cx="49696" cy="4969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U">
              <a:ln>
                <a:solidFill>
                  <a:schemeClr val="accent2"/>
                </a:solidFill>
              </a:ln>
              <a:solidFill>
                <a:schemeClr val="bg2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25911DF-9B2D-0E49-D08D-4184EA6B21C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59532" y="205829"/>
            <a:ext cx="801288" cy="183151"/>
          </a:xfrm>
          <a:prstGeom prst="rect">
            <a:avLst/>
          </a:prstGeom>
        </p:spPr>
      </p:pic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4BB01CF9-4F17-24FD-32C3-54B5971810B1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503885" y="134720"/>
            <a:ext cx="2676229" cy="365125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>
                <a:solidFill>
                  <a:schemeClr val="bg2"/>
                </a:solidFill>
                <a:latin typeface="Lato" panose="020F0502020204030203" pitchFamily="34" charset="77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CONTACT TITLE CLICK TO EDIT </a:t>
            </a:r>
          </a:p>
        </p:txBody>
      </p:sp>
      <p:sp>
        <p:nvSpPr>
          <p:cNvPr id="18" name="Picture Placeholder 16">
            <a:extLst>
              <a:ext uri="{FF2B5EF4-FFF2-40B4-BE49-F238E27FC236}">
                <a16:creationId xmlns:a16="http://schemas.microsoft.com/office/drawing/2014/main" id="{5BFC1A63-BBEF-AAC0-C44F-CBF487BEB47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106885" y="3760644"/>
            <a:ext cx="3048000" cy="2597578"/>
          </a:xfrm>
          <a:prstGeom prst="rect">
            <a:avLst/>
          </a:prstGeom>
        </p:spPr>
        <p:txBody>
          <a:bodyPr/>
          <a:lstStyle/>
          <a:p>
            <a:endParaRPr lang="en-HU"/>
          </a:p>
        </p:txBody>
      </p:sp>
      <p:sp>
        <p:nvSpPr>
          <p:cNvPr id="19" name="Picture Placeholder 16">
            <a:extLst>
              <a:ext uri="{FF2B5EF4-FFF2-40B4-BE49-F238E27FC236}">
                <a16:creationId xmlns:a16="http://schemas.microsoft.com/office/drawing/2014/main" id="{90ABD214-68BD-2643-9298-FE60FD3DF57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165770" y="3760644"/>
            <a:ext cx="3026230" cy="2597578"/>
          </a:xfrm>
          <a:prstGeom prst="rect">
            <a:avLst/>
          </a:prstGeom>
        </p:spPr>
        <p:txBody>
          <a:bodyPr/>
          <a:lstStyle/>
          <a:p>
            <a:endParaRPr lang="en-HU"/>
          </a:p>
        </p:txBody>
      </p:sp>
      <p:sp>
        <p:nvSpPr>
          <p:cNvPr id="20" name="Picture Placeholder 16">
            <a:extLst>
              <a:ext uri="{FF2B5EF4-FFF2-40B4-BE49-F238E27FC236}">
                <a16:creationId xmlns:a16="http://schemas.microsoft.com/office/drawing/2014/main" id="{8852BACC-638F-F993-FD30-9EB275A024D7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6106885" y="658216"/>
            <a:ext cx="3048000" cy="2565252"/>
          </a:xfrm>
          <a:prstGeom prst="rect">
            <a:avLst/>
          </a:prstGeom>
        </p:spPr>
        <p:txBody>
          <a:bodyPr/>
          <a:lstStyle/>
          <a:p>
            <a:endParaRPr lang="en-HU"/>
          </a:p>
        </p:txBody>
      </p:sp>
      <p:sp>
        <p:nvSpPr>
          <p:cNvPr id="21" name="Picture Placeholder 16">
            <a:extLst>
              <a:ext uri="{FF2B5EF4-FFF2-40B4-BE49-F238E27FC236}">
                <a16:creationId xmlns:a16="http://schemas.microsoft.com/office/drawing/2014/main" id="{252FCB87-6848-572D-9C0D-51BA972AE57D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165770" y="658216"/>
            <a:ext cx="3026230" cy="2565252"/>
          </a:xfrm>
          <a:prstGeom prst="rect">
            <a:avLst/>
          </a:prstGeom>
        </p:spPr>
        <p:txBody>
          <a:bodyPr/>
          <a:lstStyle/>
          <a:p>
            <a:endParaRPr lang="en-HU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BE02088-5D3B-D07E-49B9-FF0196BD9E2D}"/>
              </a:ext>
            </a:extLst>
          </p:cNvPr>
          <p:cNvSpPr/>
          <p:nvPr userDrawn="1"/>
        </p:nvSpPr>
        <p:spPr>
          <a:xfrm>
            <a:off x="6092042" y="3233057"/>
            <a:ext cx="3073628" cy="52758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U">
              <a:ln>
                <a:noFill/>
              </a:ln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8CA5EC9-4AB4-0119-751C-49891C495B77}"/>
              </a:ext>
            </a:extLst>
          </p:cNvPr>
          <p:cNvSpPr/>
          <p:nvPr userDrawn="1"/>
        </p:nvSpPr>
        <p:spPr>
          <a:xfrm>
            <a:off x="9161812" y="3233057"/>
            <a:ext cx="3040973" cy="52758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U">
              <a:ln>
                <a:noFill/>
              </a:ln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7142D56-9813-E97C-214A-5B7510CF6582}"/>
              </a:ext>
            </a:extLst>
          </p:cNvPr>
          <p:cNvSpPr/>
          <p:nvPr userDrawn="1"/>
        </p:nvSpPr>
        <p:spPr>
          <a:xfrm>
            <a:off x="9165670" y="6358221"/>
            <a:ext cx="3045726" cy="52758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U">
              <a:ln>
                <a:noFill/>
              </a:ln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AABF87A-41D6-CC5A-ED5B-59806E633863}"/>
              </a:ext>
            </a:extLst>
          </p:cNvPr>
          <p:cNvSpPr/>
          <p:nvPr userDrawn="1"/>
        </p:nvSpPr>
        <p:spPr>
          <a:xfrm>
            <a:off x="6093426" y="6358222"/>
            <a:ext cx="3075312" cy="52758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U">
              <a:ln>
                <a:noFill/>
              </a:ln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9CD9407-6739-FC3B-68EB-62A62BDB2662}"/>
              </a:ext>
            </a:extLst>
          </p:cNvPr>
          <p:cNvSpPr txBox="1"/>
          <p:nvPr userDrawn="1"/>
        </p:nvSpPr>
        <p:spPr>
          <a:xfrm>
            <a:off x="6097384" y="3457174"/>
            <a:ext cx="304572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HU" sz="1000">
                <a:solidFill>
                  <a:schemeClr val="accent4"/>
                </a:solidFill>
                <a:latin typeface="Lato" panose="020F0502020204030203" pitchFamily="34" charset="77"/>
              </a:rPr>
              <a:t>Venture Partner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5C301BD-1912-5163-3B9C-BE4DA9E33400}"/>
              </a:ext>
            </a:extLst>
          </p:cNvPr>
          <p:cNvSpPr txBox="1"/>
          <p:nvPr userDrawn="1"/>
        </p:nvSpPr>
        <p:spPr>
          <a:xfrm>
            <a:off x="6097384" y="3256281"/>
            <a:ext cx="30457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HU" sz="1200">
                <a:solidFill>
                  <a:schemeClr val="bg1"/>
                </a:solidFill>
                <a:latin typeface="Lato" panose="020F0502020204030203" pitchFamily="34" charset="77"/>
              </a:rPr>
              <a:t>Team Member Name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9444770-9DF8-328A-4A30-C18A096189FE}"/>
              </a:ext>
            </a:extLst>
          </p:cNvPr>
          <p:cNvSpPr txBox="1"/>
          <p:nvPr userDrawn="1"/>
        </p:nvSpPr>
        <p:spPr>
          <a:xfrm>
            <a:off x="9152311" y="3457174"/>
            <a:ext cx="304572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HU" sz="1000">
                <a:solidFill>
                  <a:schemeClr val="tx1"/>
                </a:solidFill>
                <a:latin typeface="Lato" panose="020F0502020204030203" pitchFamily="34" charset="77"/>
              </a:rPr>
              <a:t>Partner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5A50146-4182-D38E-BFBE-68D1360D2E13}"/>
              </a:ext>
            </a:extLst>
          </p:cNvPr>
          <p:cNvSpPr txBox="1"/>
          <p:nvPr userDrawn="1"/>
        </p:nvSpPr>
        <p:spPr>
          <a:xfrm>
            <a:off x="9152311" y="3256281"/>
            <a:ext cx="30457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HU" sz="1200">
                <a:solidFill>
                  <a:schemeClr val="bg1"/>
                </a:solidFill>
                <a:latin typeface="Lato" panose="020F0502020204030203" pitchFamily="34" charset="77"/>
              </a:rPr>
              <a:t>Team Member Name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A022AA4-9561-76A3-E0CA-20DF57E82EC5}"/>
              </a:ext>
            </a:extLst>
          </p:cNvPr>
          <p:cNvSpPr txBox="1"/>
          <p:nvPr userDrawn="1"/>
        </p:nvSpPr>
        <p:spPr>
          <a:xfrm>
            <a:off x="6104311" y="6606774"/>
            <a:ext cx="304572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HU" sz="1000">
                <a:solidFill>
                  <a:schemeClr val="tx1"/>
                </a:solidFill>
                <a:latin typeface="Lato" panose="020F0502020204030203" pitchFamily="34" charset="77"/>
              </a:rPr>
              <a:t>Partner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33FDDB5-3BDC-5C77-1971-3EB8597DE649}"/>
              </a:ext>
            </a:extLst>
          </p:cNvPr>
          <p:cNvSpPr txBox="1"/>
          <p:nvPr userDrawn="1"/>
        </p:nvSpPr>
        <p:spPr>
          <a:xfrm>
            <a:off x="6104311" y="6405881"/>
            <a:ext cx="30457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HU" sz="1200">
                <a:solidFill>
                  <a:schemeClr val="bg1"/>
                </a:solidFill>
                <a:latin typeface="Lato" panose="020F0502020204030203" pitchFamily="34" charset="77"/>
              </a:rPr>
              <a:t>Team Member Name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4C0024A-EF96-1B4D-B739-9A79D9B4E5E7}"/>
              </a:ext>
            </a:extLst>
          </p:cNvPr>
          <p:cNvSpPr txBox="1"/>
          <p:nvPr userDrawn="1"/>
        </p:nvSpPr>
        <p:spPr>
          <a:xfrm>
            <a:off x="9167962" y="6606774"/>
            <a:ext cx="304572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HU" sz="1000">
                <a:solidFill>
                  <a:schemeClr val="accent4"/>
                </a:solidFill>
                <a:latin typeface="Lato" panose="020F0502020204030203" pitchFamily="34" charset="77"/>
              </a:rPr>
              <a:t>Venture Partner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56183A7E-469F-AE4A-736F-4FEF237120B0}"/>
              </a:ext>
            </a:extLst>
          </p:cNvPr>
          <p:cNvSpPr txBox="1"/>
          <p:nvPr userDrawn="1"/>
        </p:nvSpPr>
        <p:spPr>
          <a:xfrm>
            <a:off x="9167962" y="6405881"/>
            <a:ext cx="30457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HU" sz="1200">
                <a:solidFill>
                  <a:schemeClr val="bg1"/>
                </a:solidFill>
                <a:latin typeface="Lato" panose="020F0502020204030203" pitchFamily="34" charset="77"/>
              </a:rPr>
              <a:t>Team Member Name</a:t>
            </a:r>
          </a:p>
        </p:txBody>
      </p:sp>
      <p:sp>
        <p:nvSpPr>
          <p:cNvPr id="34" name="Title 1">
            <a:extLst>
              <a:ext uri="{FF2B5EF4-FFF2-40B4-BE49-F238E27FC236}">
                <a16:creationId xmlns:a16="http://schemas.microsoft.com/office/drawing/2014/main" id="{B1B1A9CC-BEC9-09D8-449D-7570D5C45F3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1936" y="658215"/>
            <a:ext cx="4739851" cy="1704970"/>
          </a:xfrm>
          <a:prstGeom prst="rect">
            <a:avLst/>
          </a:prstGeom>
        </p:spPr>
        <p:txBody>
          <a:bodyPr anchor="t">
            <a:noAutofit/>
          </a:bodyPr>
          <a:lstStyle>
            <a:lvl1pPr>
              <a:defRPr sz="6000">
                <a:solidFill>
                  <a:schemeClr val="bg2"/>
                </a:solidFill>
              </a:defRPr>
            </a:lvl1pPr>
          </a:lstStyle>
          <a:p>
            <a:r>
              <a:rPr lang="en-GB" dirty="0"/>
              <a:t>Investment Team</a:t>
            </a:r>
            <a:endParaRPr lang="en-US" dirty="0"/>
          </a:p>
        </p:txBody>
      </p:sp>
      <p:sp>
        <p:nvSpPr>
          <p:cNvPr id="35" name="Text Placeholder 2">
            <a:extLst>
              <a:ext uri="{FF2B5EF4-FFF2-40B4-BE49-F238E27FC236}">
                <a16:creationId xmlns:a16="http://schemas.microsoft.com/office/drawing/2014/main" id="{4D6CDAA4-40C6-B668-9521-875DDB31F94A}"/>
              </a:ext>
            </a:extLst>
          </p:cNvPr>
          <p:cNvSpPr>
            <a:spLocks noGrp="1"/>
          </p:cNvSpPr>
          <p:nvPr>
            <p:ph type="body" idx="20" hasCustomPrompt="1"/>
          </p:nvPr>
        </p:nvSpPr>
        <p:spPr>
          <a:xfrm>
            <a:off x="131936" y="2375060"/>
            <a:ext cx="4739851" cy="56486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bg2"/>
                </a:solidFill>
                <a:latin typeface="Lato" panose="020F0502020204030203" pitchFamily="34" charset="77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Overall of 6 people </a:t>
            </a:r>
          </a:p>
        </p:txBody>
      </p:sp>
      <p:sp>
        <p:nvSpPr>
          <p:cNvPr id="3" name="Picture Placeholder 16">
            <a:extLst>
              <a:ext uri="{FF2B5EF4-FFF2-40B4-BE49-F238E27FC236}">
                <a16:creationId xmlns:a16="http://schemas.microsoft.com/office/drawing/2014/main" id="{F0B54728-C339-CB5F-299C-83CF998272D4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3760643"/>
            <a:ext cx="3046616" cy="2597577"/>
          </a:xfrm>
          <a:prstGeom prst="rect">
            <a:avLst/>
          </a:prstGeom>
        </p:spPr>
        <p:txBody>
          <a:bodyPr/>
          <a:lstStyle/>
          <a:p>
            <a:endParaRPr lang="en-HU"/>
          </a:p>
        </p:txBody>
      </p:sp>
      <p:sp>
        <p:nvSpPr>
          <p:cNvPr id="5" name="Picture Placeholder 16">
            <a:extLst>
              <a:ext uri="{FF2B5EF4-FFF2-40B4-BE49-F238E27FC236}">
                <a16:creationId xmlns:a16="http://schemas.microsoft.com/office/drawing/2014/main" id="{D52F2548-E3B3-E1C0-0333-230AECF494F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048000" y="3760643"/>
            <a:ext cx="3048000" cy="2597577"/>
          </a:xfrm>
          <a:prstGeom prst="rect">
            <a:avLst/>
          </a:prstGeom>
        </p:spPr>
        <p:txBody>
          <a:bodyPr/>
          <a:lstStyle/>
          <a:p>
            <a:endParaRPr lang="en-HU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15AAF1E-85A5-8983-4403-BB4555BF0C7E}"/>
              </a:ext>
            </a:extLst>
          </p:cNvPr>
          <p:cNvSpPr/>
          <p:nvPr userDrawn="1"/>
        </p:nvSpPr>
        <p:spPr>
          <a:xfrm>
            <a:off x="-10885" y="6358222"/>
            <a:ext cx="3051068" cy="52758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U">
              <a:ln>
                <a:noFill/>
              </a:ln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4B427CD-ADEE-0250-6588-30D7CC39C193}"/>
              </a:ext>
            </a:extLst>
          </p:cNvPr>
          <p:cNvSpPr txBox="1"/>
          <p:nvPr userDrawn="1"/>
        </p:nvSpPr>
        <p:spPr>
          <a:xfrm>
            <a:off x="3049384" y="6606774"/>
            <a:ext cx="304572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HU" sz="1000">
                <a:solidFill>
                  <a:schemeClr val="accent4"/>
                </a:solidFill>
                <a:latin typeface="Lato" panose="020F0502020204030203" pitchFamily="34" charset="77"/>
              </a:rPr>
              <a:t>Venture Partner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DDFE9DF-2127-F566-4EC6-2223BF249D71}"/>
              </a:ext>
            </a:extLst>
          </p:cNvPr>
          <p:cNvSpPr txBox="1"/>
          <p:nvPr userDrawn="1"/>
        </p:nvSpPr>
        <p:spPr>
          <a:xfrm>
            <a:off x="3049384" y="6405881"/>
            <a:ext cx="30457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HU" sz="1200">
                <a:solidFill>
                  <a:schemeClr val="bg1"/>
                </a:solidFill>
                <a:latin typeface="Lato" panose="020F0502020204030203" pitchFamily="34" charset="77"/>
              </a:rPr>
              <a:t>Team Member Name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2A63211-46C9-E68C-B8A7-6354F9EB67D4}"/>
              </a:ext>
            </a:extLst>
          </p:cNvPr>
          <p:cNvSpPr txBox="1"/>
          <p:nvPr userDrawn="1"/>
        </p:nvSpPr>
        <p:spPr>
          <a:xfrm>
            <a:off x="-8254" y="6606774"/>
            <a:ext cx="304572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HU" sz="1000">
                <a:solidFill>
                  <a:schemeClr val="tx1"/>
                </a:solidFill>
                <a:latin typeface="Lato" panose="020F0502020204030203" pitchFamily="34" charset="77"/>
              </a:rPr>
              <a:t>Partner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FF9D949-6257-2AEF-1AC1-89EB8DA8D5DF}"/>
              </a:ext>
            </a:extLst>
          </p:cNvPr>
          <p:cNvSpPr txBox="1"/>
          <p:nvPr userDrawn="1"/>
        </p:nvSpPr>
        <p:spPr>
          <a:xfrm>
            <a:off x="-8254" y="6405881"/>
            <a:ext cx="30457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HU" sz="1200">
                <a:solidFill>
                  <a:schemeClr val="bg1"/>
                </a:solidFill>
                <a:latin typeface="Lato" panose="020F0502020204030203" pitchFamily="34" charset="77"/>
              </a:rPr>
              <a:t>Team Member Name</a:t>
            </a:r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83DEC22B-5D1C-956D-CA6C-DA335854DDDA}"/>
              </a:ext>
            </a:extLst>
          </p:cNvPr>
          <p:cNvSpPr txBox="1">
            <a:spLocks/>
          </p:cNvSpPr>
          <p:nvPr userDrawn="1"/>
        </p:nvSpPr>
        <p:spPr>
          <a:xfrm>
            <a:off x="9839738" y="122976"/>
            <a:ext cx="122775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100" kern="1200">
                <a:solidFill>
                  <a:schemeClr val="bg2"/>
                </a:solidFill>
                <a:latin typeface="Lato" panose="020F0502020204030203" pitchFamily="34" charset="77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CBE3D76-2EBA-8E45-971D-66412664E3C3}" type="datetimeFigureOut">
              <a:rPr lang="en-HU" smtClean="0">
                <a:solidFill>
                  <a:schemeClr val="bg2"/>
                </a:solidFill>
              </a:rPr>
              <a:pPr/>
              <a:t>03/03/2025</a:t>
            </a:fld>
            <a:endParaRPr lang="en-HU">
              <a:solidFill>
                <a:schemeClr val="bg2"/>
              </a:solidFill>
            </a:endParaRPr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E2E2DC8C-8368-AE19-7431-743EE1CF26E0}"/>
              </a:ext>
            </a:extLst>
          </p:cNvPr>
          <p:cNvSpPr txBox="1">
            <a:spLocks/>
          </p:cNvSpPr>
          <p:nvPr userDrawn="1"/>
        </p:nvSpPr>
        <p:spPr>
          <a:xfrm>
            <a:off x="11469810" y="128852"/>
            <a:ext cx="5268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100" kern="1200">
                <a:solidFill>
                  <a:schemeClr val="bg2"/>
                </a:solidFill>
                <a:latin typeface="Lato" panose="020F0502020204030203" pitchFamily="34" charset="77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5CF1456-0483-1440-88DB-E62C328F67E6}" type="slidenum">
              <a:rPr lang="en-HU" smtClean="0">
                <a:solidFill>
                  <a:schemeClr val="bg2"/>
                </a:solidFill>
              </a:rPr>
              <a:pPr/>
              <a:t>‹#›</a:t>
            </a:fld>
            <a:endParaRPr lang="en-HU">
              <a:solidFill>
                <a:schemeClr val="bg2"/>
              </a:solidFill>
            </a:endParaRP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AEFD3828-44B8-2A64-DE6D-02625EB26939}"/>
              </a:ext>
            </a:extLst>
          </p:cNvPr>
          <p:cNvSpPr/>
          <p:nvPr userDrawn="1"/>
        </p:nvSpPr>
        <p:spPr>
          <a:xfrm>
            <a:off x="11247492" y="283246"/>
            <a:ext cx="49696" cy="49696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U">
              <a:ln>
                <a:solidFill>
                  <a:schemeClr val="accent2"/>
                </a:solidFill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80218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bg>
      <p:bgPr>
        <a:gradFill>
          <a:gsLst>
            <a:gs pos="100000">
              <a:schemeClr val="accent1">
                <a:lumMod val="5000"/>
                <a:lumOff val="95000"/>
              </a:schemeClr>
            </a:gs>
            <a:gs pos="0">
              <a:schemeClr val="accent3"/>
            </a:gs>
            <a:gs pos="52000">
              <a:schemeClr val="accent1">
                <a:lumMod val="30000"/>
                <a:lumOff val="70000"/>
              </a:schemeClr>
            </a:gs>
          </a:gsLst>
          <a:lin ang="60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8DD1B2-2438-7461-6793-E6948044734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4537076" y="2996474"/>
            <a:ext cx="3117848" cy="712651"/>
          </a:xfrm>
          <a:prstGeom prst="rect">
            <a:avLst/>
          </a:prstGeom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CA631965-1C01-51D6-8C03-22759F90CC20}"/>
              </a:ext>
            </a:extLst>
          </p:cNvPr>
          <p:cNvSpPr/>
          <p:nvPr userDrawn="1"/>
        </p:nvSpPr>
        <p:spPr>
          <a:xfrm>
            <a:off x="1280868" y="297404"/>
            <a:ext cx="49696" cy="4969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U">
              <a:ln>
                <a:solidFill>
                  <a:schemeClr val="accent2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AE7CFFDD-0646-B389-D67C-3C3D523FDA05}"/>
              </a:ext>
            </a:extLst>
          </p:cNvPr>
          <p:cNvSpPr/>
          <p:nvPr userDrawn="1"/>
        </p:nvSpPr>
        <p:spPr>
          <a:xfrm>
            <a:off x="3954494" y="297404"/>
            <a:ext cx="49696" cy="4969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U">
              <a:ln>
                <a:solidFill>
                  <a:schemeClr val="accent2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95ACEEA0-5EDE-B460-DB71-0A326B6A5ED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503885" y="134720"/>
            <a:ext cx="2277287" cy="365125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Lato" panose="020F0502020204030203" pitchFamily="34" charset="77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CONTRIBUTORS CLICK TO EDIT </a:t>
            </a:r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779B3C25-2DD7-0ED2-3FCB-2FEE75DCEE00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4207328" y="134720"/>
            <a:ext cx="3117850" cy="365125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Lato" panose="020F0502020204030203" pitchFamily="34" charset="77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CONTACT TITLE CLICK TO EDIT </a:t>
            </a: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DB2DB054-8486-CC6B-0DB0-7E846261872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259533" y="205829"/>
            <a:ext cx="801285" cy="183151"/>
          </a:xfrm>
          <a:prstGeom prst="rect">
            <a:avLst/>
          </a:prstGeom>
        </p:spPr>
      </p:pic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CCA1DE2E-278D-6DC2-C103-18117128A963}"/>
              </a:ext>
            </a:extLst>
          </p:cNvPr>
          <p:cNvSpPr txBox="1">
            <a:spLocks/>
          </p:cNvSpPr>
          <p:nvPr userDrawn="1"/>
        </p:nvSpPr>
        <p:spPr>
          <a:xfrm>
            <a:off x="10780264" y="6392966"/>
            <a:ext cx="122775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100" kern="1200">
                <a:solidFill>
                  <a:schemeClr val="bg2"/>
                </a:solidFill>
                <a:latin typeface="Lato" panose="020F0502020204030203" pitchFamily="34" charset="77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CBE3D76-2EBA-8E45-971D-66412664E3C3}" type="datetimeFigureOut">
              <a:rPr lang="en-HU" smtClean="0">
                <a:solidFill>
                  <a:schemeClr val="bg1"/>
                </a:solidFill>
              </a:rPr>
              <a:pPr/>
              <a:t>03/03/2025</a:t>
            </a:fld>
            <a:endParaRPr lang="en-HU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49319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45058355-7996-D469-CB52-211A78042659}"/>
              </a:ext>
            </a:extLst>
          </p:cNvPr>
          <p:cNvSpPr/>
          <p:nvPr userDrawn="1"/>
        </p:nvSpPr>
        <p:spPr>
          <a:xfrm>
            <a:off x="1280868" y="297404"/>
            <a:ext cx="49696" cy="4969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U">
              <a:ln>
                <a:solidFill>
                  <a:schemeClr val="accent2"/>
                </a:solidFill>
              </a:ln>
              <a:solidFill>
                <a:schemeClr val="bg2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25911DF-9B2D-0E49-D08D-4184EA6B21C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59532" y="205829"/>
            <a:ext cx="801288" cy="183151"/>
          </a:xfrm>
          <a:prstGeom prst="rect">
            <a:avLst/>
          </a:prstGeom>
        </p:spPr>
      </p:pic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4BB01CF9-4F17-24FD-32C3-54B5971810B1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503885" y="134720"/>
            <a:ext cx="2676229" cy="365125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>
                <a:solidFill>
                  <a:schemeClr val="bg2"/>
                </a:solidFill>
                <a:latin typeface="Lato" panose="020F0502020204030203" pitchFamily="34" charset="77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CONTACT TITLE CLICK TO EDIT </a:t>
            </a:r>
          </a:p>
        </p:txBody>
      </p:sp>
      <p:sp>
        <p:nvSpPr>
          <p:cNvPr id="18" name="Picture Placeholder 16">
            <a:extLst>
              <a:ext uri="{FF2B5EF4-FFF2-40B4-BE49-F238E27FC236}">
                <a16:creationId xmlns:a16="http://schemas.microsoft.com/office/drawing/2014/main" id="{426A6810-77F5-EF98-8AB6-021251838A5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3760643"/>
            <a:ext cx="3037115" cy="2597577"/>
          </a:xfrm>
          <a:prstGeom prst="rect">
            <a:avLst/>
          </a:prstGeom>
        </p:spPr>
        <p:txBody>
          <a:bodyPr/>
          <a:lstStyle/>
          <a:p>
            <a:endParaRPr lang="en-HU"/>
          </a:p>
        </p:txBody>
      </p:sp>
      <p:sp>
        <p:nvSpPr>
          <p:cNvPr id="19" name="Picture Placeholder 16">
            <a:extLst>
              <a:ext uri="{FF2B5EF4-FFF2-40B4-BE49-F238E27FC236}">
                <a16:creationId xmlns:a16="http://schemas.microsoft.com/office/drawing/2014/main" id="{B2541B9E-07C7-09A1-00D5-FF6F4956ECA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048000" y="3760643"/>
            <a:ext cx="3048000" cy="2597577"/>
          </a:xfrm>
          <a:prstGeom prst="rect">
            <a:avLst/>
          </a:prstGeom>
        </p:spPr>
        <p:txBody>
          <a:bodyPr/>
          <a:lstStyle/>
          <a:p>
            <a:endParaRPr lang="en-HU"/>
          </a:p>
        </p:txBody>
      </p:sp>
      <p:sp>
        <p:nvSpPr>
          <p:cNvPr id="20" name="Picture Placeholder 16">
            <a:extLst>
              <a:ext uri="{FF2B5EF4-FFF2-40B4-BE49-F238E27FC236}">
                <a16:creationId xmlns:a16="http://schemas.microsoft.com/office/drawing/2014/main" id="{234555F0-C94F-6A5D-2766-87593FD361F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106885" y="3760643"/>
            <a:ext cx="3048000" cy="2597577"/>
          </a:xfrm>
          <a:prstGeom prst="rect">
            <a:avLst/>
          </a:prstGeom>
        </p:spPr>
        <p:txBody>
          <a:bodyPr/>
          <a:lstStyle/>
          <a:p>
            <a:endParaRPr lang="en-HU"/>
          </a:p>
        </p:txBody>
      </p:sp>
      <p:sp>
        <p:nvSpPr>
          <p:cNvPr id="21" name="Picture Placeholder 16">
            <a:extLst>
              <a:ext uri="{FF2B5EF4-FFF2-40B4-BE49-F238E27FC236}">
                <a16:creationId xmlns:a16="http://schemas.microsoft.com/office/drawing/2014/main" id="{2117607B-2974-3E12-81CB-B7797A85AA3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165770" y="3760643"/>
            <a:ext cx="3026230" cy="2597577"/>
          </a:xfrm>
          <a:prstGeom prst="rect">
            <a:avLst/>
          </a:prstGeom>
        </p:spPr>
        <p:txBody>
          <a:bodyPr/>
          <a:lstStyle/>
          <a:p>
            <a:endParaRPr lang="en-HU"/>
          </a:p>
        </p:txBody>
      </p:sp>
      <p:sp>
        <p:nvSpPr>
          <p:cNvPr id="22" name="Picture Placeholder 16">
            <a:extLst>
              <a:ext uri="{FF2B5EF4-FFF2-40B4-BE49-F238E27FC236}">
                <a16:creationId xmlns:a16="http://schemas.microsoft.com/office/drawing/2014/main" id="{973FF9FF-8404-BE9A-4FD7-93BE643EB38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658216"/>
            <a:ext cx="3026330" cy="2574356"/>
          </a:xfrm>
          <a:prstGeom prst="rect">
            <a:avLst/>
          </a:prstGeom>
        </p:spPr>
        <p:txBody>
          <a:bodyPr/>
          <a:lstStyle/>
          <a:p>
            <a:endParaRPr lang="en-HU"/>
          </a:p>
        </p:txBody>
      </p:sp>
      <p:sp>
        <p:nvSpPr>
          <p:cNvPr id="23" name="Picture Placeholder 16">
            <a:extLst>
              <a:ext uri="{FF2B5EF4-FFF2-40B4-BE49-F238E27FC236}">
                <a16:creationId xmlns:a16="http://schemas.microsoft.com/office/drawing/2014/main" id="{BD4F727E-56D2-84DF-2D7E-B66800FFE6C5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048000" y="658216"/>
            <a:ext cx="3048000" cy="2574356"/>
          </a:xfrm>
          <a:prstGeom prst="rect">
            <a:avLst/>
          </a:prstGeom>
        </p:spPr>
        <p:txBody>
          <a:bodyPr/>
          <a:lstStyle/>
          <a:p>
            <a:endParaRPr lang="en-HU"/>
          </a:p>
        </p:txBody>
      </p:sp>
      <p:sp>
        <p:nvSpPr>
          <p:cNvPr id="24" name="Picture Placeholder 16">
            <a:extLst>
              <a:ext uri="{FF2B5EF4-FFF2-40B4-BE49-F238E27FC236}">
                <a16:creationId xmlns:a16="http://schemas.microsoft.com/office/drawing/2014/main" id="{C5C1C128-7D99-52AD-9A0F-25103AF59190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6106885" y="658216"/>
            <a:ext cx="3048000" cy="2574356"/>
          </a:xfrm>
          <a:prstGeom prst="rect">
            <a:avLst/>
          </a:prstGeom>
        </p:spPr>
        <p:txBody>
          <a:bodyPr/>
          <a:lstStyle/>
          <a:p>
            <a:endParaRPr lang="en-HU"/>
          </a:p>
        </p:txBody>
      </p:sp>
      <p:sp>
        <p:nvSpPr>
          <p:cNvPr id="25" name="Picture Placeholder 16">
            <a:extLst>
              <a:ext uri="{FF2B5EF4-FFF2-40B4-BE49-F238E27FC236}">
                <a16:creationId xmlns:a16="http://schemas.microsoft.com/office/drawing/2014/main" id="{F3B74F28-E711-D298-C147-EBECB78EF30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165770" y="658216"/>
            <a:ext cx="3026230" cy="2574356"/>
          </a:xfrm>
          <a:prstGeom prst="rect">
            <a:avLst/>
          </a:prstGeom>
        </p:spPr>
        <p:txBody>
          <a:bodyPr/>
          <a:lstStyle/>
          <a:p>
            <a:endParaRPr lang="en-HU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500917A-DB25-5DB4-9D8C-365E45FD21B3}"/>
              </a:ext>
            </a:extLst>
          </p:cNvPr>
          <p:cNvSpPr/>
          <p:nvPr userDrawn="1"/>
        </p:nvSpPr>
        <p:spPr>
          <a:xfrm>
            <a:off x="-5443" y="3233056"/>
            <a:ext cx="3058885" cy="52758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U">
              <a:ln>
                <a:noFill/>
              </a:ln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42787B5-7B71-AFA3-EDE8-8AFDD9477CBB}"/>
              </a:ext>
            </a:extLst>
          </p:cNvPr>
          <p:cNvSpPr/>
          <p:nvPr userDrawn="1"/>
        </p:nvSpPr>
        <p:spPr>
          <a:xfrm>
            <a:off x="3045626" y="3233057"/>
            <a:ext cx="3053048" cy="52758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U">
              <a:ln>
                <a:noFill/>
              </a:ln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B2BD57C2-0C5E-AEE7-DDFD-19A4A9A294E3}"/>
              </a:ext>
            </a:extLst>
          </p:cNvPr>
          <p:cNvSpPr/>
          <p:nvPr userDrawn="1"/>
        </p:nvSpPr>
        <p:spPr>
          <a:xfrm>
            <a:off x="6092042" y="3233057"/>
            <a:ext cx="3073628" cy="52758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U">
              <a:ln>
                <a:noFill/>
              </a:ln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3390C550-3243-F8AB-BD46-7E232C24CD86}"/>
              </a:ext>
            </a:extLst>
          </p:cNvPr>
          <p:cNvSpPr/>
          <p:nvPr userDrawn="1"/>
        </p:nvSpPr>
        <p:spPr>
          <a:xfrm>
            <a:off x="9161812" y="3233057"/>
            <a:ext cx="3040973" cy="52758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U">
              <a:ln>
                <a:noFill/>
              </a:ln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7F69D293-A85E-54CB-D48B-B0EF7319E2E2}"/>
              </a:ext>
            </a:extLst>
          </p:cNvPr>
          <p:cNvSpPr/>
          <p:nvPr userDrawn="1"/>
        </p:nvSpPr>
        <p:spPr>
          <a:xfrm>
            <a:off x="3033157" y="6358221"/>
            <a:ext cx="3058885" cy="52758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U">
              <a:ln>
                <a:noFill/>
              </a:ln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680A052-9086-E5CE-B59C-0FCDB6F99971}"/>
              </a:ext>
            </a:extLst>
          </p:cNvPr>
          <p:cNvSpPr/>
          <p:nvPr userDrawn="1"/>
        </p:nvSpPr>
        <p:spPr>
          <a:xfrm>
            <a:off x="-10885" y="6358222"/>
            <a:ext cx="3055421" cy="52758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U">
              <a:ln>
                <a:noFill/>
              </a:ln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74F1452-415B-4B81-AF3D-6D67A8BA8AFC}"/>
              </a:ext>
            </a:extLst>
          </p:cNvPr>
          <p:cNvSpPr/>
          <p:nvPr userDrawn="1"/>
        </p:nvSpPr>
        <p:spPr>
          <a:xfrm>
            <a:off x="9165670" y="6358221"/>
            <a:ext cx="3045726" cy="52758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U">
              <a:ln>
                <a:noFill/>
              </a:ln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4D28D9F3-5887-DA3F-54E7-D76B82A6E312}"/>
              </a:ext>
            </a:extLst>
          </p:cNvPr>
          <p:cNvSpPr/>
          <p:nvPr userDrawn="1"/>
        </p:nvSpPr>
        <p:spPr>
          <a:xfrm>
            <a:off x="6093426" y="6358222"/>
            <a:ext cx="3075312" cy="52758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U">
              <a:ln>
                <a:noFill/>
              </a:ln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7CAE0C3-296E-A0DF-D814-6C497ECB1E8F}"/>
              </a:ext>
            </a:extLst>
          </p:cNvPr>
          <p:cNvSpPr txBox="1"/>
          <p:nvPr userDrawn="1"/>
        </p:nvSpPr>
        <p:spPr>
          <a:xfrm>
            <a:off x="-5543" y="3457174"/>
            <a:ext cx="304572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HU" sz="1000">
                <a:solidFill>
                  <a:schemeClr val="accent4"/>
                </a:solidFill>
                <a:latin typeface="Lato" panose="020F0502020204030203" pitchFamily="34" charset="77"/>
              </a:rPr>
              <a:t>Venture Partner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B4086F7B-5D39-7650-470E-2FB04FE78BEB}"/>
              </a:ext>
            </a:extLst>
          </p:cNvPr>
          <p:cNvSpPr txBox="1"/>
          <p:nvPr userDrawn="1"/>
        </p:nvSpPr>
        <p:spPr>
          <a:xfrm>
            <a:off x="-5543" y="3256281"/>
            <a:ext cx="30457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HU" sz="1200">
                <a:solidFill>
                  <a:schemeClr val="bg1"/>
                </a:solidFill>
                <a:latin typeface="Lato" panose="020F0502020204030203" pitchFamily="34" charset="77"/>
              </a:rPr>
              <a:t>Team Member Name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9117372-A183-093D-F616-5DF15F6B3B8F}"/>
              </a:ext>
            </a:extLst>
          </p:cNvPr>
          <p:cNvSpPr txBox="1"/>
          <p:nvPr userDrawn="1"/>
        </p:nvSpPr>
        <p:spPr>
          <a:xfrm>
            <a:off x="3056310" y="3457174"/>
            <a:ext cx="303494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HU" sz="1000">
                <a:solidFill>
                  <a:schemeClr val="tx1"/>
                </a:solidFill>
                <a:latin typeface="Lato" panose="020F0502020204030203" pitchFamily="34" charset="77"/>
              </a:rPr>
              <a:t>Partner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004B6830-F18E-4F5B-7C41-1D0B69676A86}"/>
              </a:ext>
            </a:extLst>
          </p:cNvPr>
          <p:cNvSpPr txBox="1"/>
          <p:nvPr userDrawn="1"/>
        </p:nvSpPr>
        <p:spPr>
          <a:xfrm>
            <a:off x="3056311" y="3256281"/>
            <a:ext cx="30457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HU" sz="1200">
                <a:solidFill>
                  <a:schemeClr val="bg1"/>
                </a:solidFill>
                <a:latin typeface="Lato" panose="020F0502020204030203" pitchFamily="34" charset="77"/>
              </a:rPr>
              <a:t>Team Member Name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0666264-A62E-8C5F-C682-B037F3742EBC}"/>
              </a:ext>
            </a:extLst>
          </p:cNvPr>
          <p:cNvSpPr txBox="1"/>
          <p:nvPr userDrawn="1"/>
        </p:nvSpPr>
        <p:spPr>
          <a:xfrm>
            <a:off x="6097384" y="3457174"/>
            <a:ext cx="304572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HU" sz="1000">
                <a:solidFill>
                  <a:schemeClr val="accent4"/>
                </a:solidFill>
                <a:latin typeface="Lato" panose="020F0502020204030203" pitchFamily="34" charset="77"/>
              </a:rPr>
              <a:t>Venture Partner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17B3DCD9-512D-B04A-93C4-7040A0EB3E10}"/>
              </a:ext>
            </a:extLst>
          </p:cNvPr>
          <p:cNvSpPr txBox="1"/>
          <p:nvPr userDrawn="1"/>
        </p:nvSpPr>
        <p:spPr>
          <a:xfrm>
            <a:off x="6097384" y="3256281"/>
            <a:ext cx="30457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HU" sz="1200">
                <a:solidFill>
                  <a:schemeClr val="bg1"/>
                </a:solidFill>
                <a:latin typeface="Lato" panose="020F0502020204030203" pitchFamily="34" charset="77"/>
              </a:rPr>
              <a:t>Team Member Name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61CA1639-1098-5A7F-1541-9D9DCB9403E5}"/>
              </a:ext>
            </a:extLst>
          </p:cNvPr>
          <p:cNvSpPr txBox="1"/>
          <p:nvPr userDrawn="1"/>
        </p:nvSpPr>
        <p:spPr>
          <a:xfrm>
            <a:off x="9152311" y="3457174"/>
            <a:ext cx="304572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HU" sz="1000">
                <a:solidFill>
                  <a:schemeClr val="tx1"/>
                </a:solidFill>
                <a:latin typeface="Lato" panose="020F0502020204030203" pitchFamily="34" charset="77"/>
              </a:rPr>
              <a:t>Partner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52C28873-F05B-3076-4944-3CAFE424C8E0}"/>
              </a:ext>
            </a:extLst>
          </p:cNvPr>
          <p:cNvSpPr txBox="1"/>
          <p:nvPr userDrawn="1"/>
        </p:nvSpPr>
        <p:spPr>
          <a:xfrm>
            <a:off x="9152311" y="3256281"/>
            <a:ext cx="30457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HU" sz="1200">
                <a:solidFill>
                  <a:schemeClr val="bg1"/>
                </a:solidFill>
                <a:latin typeface="Lato" panose="020F0502020204030203" pitchFamily="34" charset="77"/>
              </a:rPr>
              <a:t>Team Member Name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B1FF8318-A6C8-26E1-8167-8BEA5F25ED0A}"/>
              </a:ext>
            </a:extLst>
          </p:cNvPr>
          <p:cNvSpPr txBox="1"/>
          <p:nvPr userDrawn="1"/>
        </p:nvSpPr>
        <p:spPr>
          <a:xfrm>
            <a:off x="3049384" y="6606774"/>
            <a:ext cx="304572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HU" sz="1000">
                <a:solidFill>
                  <a:schemeClr val="accent4"/>
                </a:solidFill>
                <a:latin typeface="Lato" panose="020F0502020204030203" pitchFamily="34" charset="77"/>
              </a:rPr>
              <a:t>Venture Partner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9F7F2198-2588-6C7A-0458-7D79D474DD96}"/>
              </a:ext>
            </a:extLst>
          </p:cNvPr>
          <p:cNvSpPr txBox="1"/>
          <p:nvPr userDrawn="1"/>
        </p:nvSpPr>
        <p:spPr>
          <a:xfrm>
            <a:off x="3049384" y="6405881"/>
            <a:ext cx="30457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HU" sz="1200">
                <a:solidFill>
                  <a:schemeClr val="bg1"/>
                </a:solidFill>
                <a:latin typeface="Lato" panose="020F0502020204030203" pitchFamily="34" charset="77"/>
              </a:rPr>
              <a:t>Team Member Name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01B971F2-90EE-5F43-A4E9-C7241EF808F5}"/>
              </a:ext>
            </a:extLst>
          </p:cNvPr>
          <p:cNvSpPr txBox="1"/>
          <p:nvPr userDrawn="1"/>
        </p:nvSpPr>
        <p:spPr>
          <a:xfrm>
            <a:off x="6104311" y="6606774"/>
            <a:ext cx="304572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HU" sz="1000">
                <a:solidFill>
                  <a:schemeClr val="tx1"/>
                </a:solidFill>
                <a:latin typeface="Lato" panose="020F0502020204030203" pitchFamily="34" charset="77"/>
              </a:rPr>
              <a:t>Partner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33D9A5BE-E74D-6A02-2ED3-44201A8CE425}"/>
              </a:ext>
            </a:extLst>
          </p:cNvPr>
          <p:cNvSpPr txBox="1"/>
          <p:nvPr userDrawn="1"/>
        </p:nvSpPr>
        <p:spPr>
          <a:xfrm>
            <a:off x="6104311" y="6405881"/>
            <a:ext cx="30457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HU" sz="1200">
                <a:solidFill>
                  <a:schemeClr val="bg1"/>
                </a:solidFill>
                <a:latin typeface="Lato" panose="020F0502020204030203" pitchFamily="34" charset="77"/>
              </a:rPr>
              <a:t>Team Member Name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DD6DDCFD-1AB0-492B-E718-D134177B5C5C}"/>
              </a:ext>
            </a:extLst>
          </p:cNvPr>
          <p:cNvSpPr txBox="1"/>
          <p:nvPr userDrawn="1"/>
        </p:nvSpPr>
        <p:spPr>
          <a:xfrm>
            <a:off x="9167962" y="6606774"/>
            <a:ext cx="304572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HU" sz="1000">
                <a:solidFill>
                  <a:schemeClr val="accent4"/>
                </a:solidFill>
                <a:latin typeface="Lato" panose="020F0502020204030203" pitchFamily="34" charset="77"/>
              </a:rPr>
              <a:t>Venture Partner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7BF19D73-5BDB-A190-4A7F-36EFFCC0A3E9}"/>
              </a:ext>
            </a:extLst>
          </p:cNvPr>
          <p:cNvSpPr txBox="1"/>
          <p:nvPr userDrawn="1"/>
        </p:nvSpPr>
        <p:spPr>
          <a:xfrm>
            <a:off x="9167962" y="6405881"/>
            <a:ext cx="30457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HU" sz="1200">
                <a:solidFill>
                  <a:schemeClr val="bg1"/>
                </a:solidFill>
                <a:latin typeface="Lato" panose="020F0502020204030203" pitchFamily="34" charset="77"/>
              </a:rPr>
              <a:t>Team Member Name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54D06B53-82DF-D666-E541-524AEFE925CD}"/>
              </a:ext>
            </a:extLst>
          </p:cNvPr>
          <p:cNvSpPr txBox="1"/>
          <p:nvPr userDrawn="1"/>
        </p:nvSpPr>
        <p:spPr>
          <a:xfrm>
            <a:off x="-8254" y="6606774"/>
            <a:ext cx="304572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HU" sz="1000">
                <a:solidFill>
                  <a:schemeClr val="tx1"/>
                </a:solidFill>
                <a:latin typeface="Lato" panose="020F0502020204030203" pitchFamily="34" charset="77"/>
              </a:rPr>
              <a:t>Partner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BC0EBB00-5820-4BE4-52E6-47C0E057EFBF}"/>
              </a:ext>
            </a:extLst>
          </p:cNvPr>
          <p:cNvSpPr txBox="1"/>
          <p:nvPr userDrawn="1"/>
        </p:nvSpPr>
        <p:spPr>
          <a:xfrm>
            <a:off x="-8254" y="6405881"/>
            <a:ext cx="30457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HU" sz="1200">
                <a:solidFill>
                  <a:schemeClr val="bg1"/>
                </a:solidFill>
                <a:latin typeface="Lato" panose="020F0502020204030203" pitchFamily="34" charset="77"/>
              </a:rPr>
              <a:t>Team Member Name</a:t>
            </a: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D14A3EF6-A99C-58D9-9735-DFE492A66927}"/>
              </a:ext>
            </a:extLst>
          </p:cNvPr>
          <p:cNvSpPr/>
          <p:nvPr userDrawn="1"/>
        </p:nvSpPr>
        <p:spPr>
          <a:xfrm>
            <a:off x="4373691" y="297404"/>
            <a:ext cx="49696" cy="4969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U">
              <a:ln>
                <a:solidFill>
                  <a:schemeClr val="accent2"/>
                </a:solidFill>
              </a:ln>
              <a:solidFill>
                <a:schemeClr val="bg2"/>
              </a:solidFill>
            </a:endParaRPr>
          </a:p>
        </p:txBody>
      </p:sp>
      <p:sp>
        <p:nvSpPr>
          <p:cNvPr id="51" name="Text Placeholder 2">
            <a:extLst>
              <a:ext uri="{FF2B5EF4-FFF2-40B4-BE49-F238E27FC236}">
                <a16:creationId xmlns:a16="http://schemas.microsoft.com/office/drawing/2014/main" id="{4388976E-8F93-6656-C542-1AB8DB7A8C5D}"/>
              </a:ext>
            </a:extLst>
          </p:cNvPr>
          <p:cNvSpPr>
            <a:spLocks noGrp="1"/>
          </p:cNvSpPr>
          <p:nvPr>
            <p:ph type="body" idx="20" hasCustomPrompt="1"/>
          </p:nvPr>
        </p:nvSpPr>
        <p:spPr>
          <a:xfrm>
            <a:off x="4623602" y="134720"/>
            <a:ext cx="1543335" cy="365125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>
                <a:solidFill>
                  <a:schemeClr val="bg2"/>
                </a:solidFill>
                <a:latin typeface="Lato" panose="020F0502020204030203" pitchFamily="34" charset="77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INVESTMENT TEAM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BF596189-5463-8DBA-2D98-D98F3DDDDC4E}"/>
              </a:ext>
            </a:extLst>
          </p:cNvPr>
          <p:cNvSpPr txBox="1">
            <a:spLocks/>
          </p:cNvSpPr>
          <p:nvPr userDrawn="1"/>
        </p:nvSpPr>
        <p:spPr>
          <a:xfrm>
            <a:off x="9839738" y="122976"/>
            <a:ext cx="122775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100" kern="1200">
                <a:solidFill>
                  <a:schemeClr val="bg2"/>
                </a:solidFill>
                <a:latin typeface="Lato" panose="020F0502020204030203" pitchFamily="34" charset="77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CBE3D76-2EBA-8E45-971D-66412664E3C3}" type="datetimeFigureOut">
              <a:rPr lang="en-HU" smtClean="0">
                <a:solidFill>
                  <a:schemeClr val="bg2"/>
                </a:solidFill>
              </a:rPr>
              <a:pPr/>
              <a:t>03/03/2025</a:t>
            </a:fld>
            <a:endParaRPr lang="en-HU">
              <a:solidFill>
                <a:schemeClr val="bg2"/>
              </a:solidFill>
            </a:endParaRP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38845533-1626-1D45-6111-B8C265C9CE71}"/>
              </a:ext>
            </a:extLst>
          </p:cNvPr>
          <p:cNvSpPr txBox="1">
            <a:spLocks/>
          </p:cNvSpPr>
          <p:nvPr userDrawn="1"/>
        </p:nvSpPr>
        <p:spPr>
          <a:xfrm>
            <a:off x="11469810" y="128852"/>
            <a:ext cx="5268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100" kern="1200">
                <a:solidFill>
                  <a:schemeClr val="bg2"/>
                </a:solidFill>
                <a:latin typeface="Lato" panose="020F0502020204030203" pitchFamily="34" charset="77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5CF1456-0483-1440-88DB-E62C328F67E6}" type="slidenum">
              <a:rPr lang="en-HU" smtClean="0">
                <a:solidFill>
                  <a:schemeClr val="bg2"/>
                </a:solidFill>
              </a:rPr>
              <a:pPr/>
              <a:t>‹#›</a:t>
            </a:fld>
            <a:endParaRPr lang="en-HU">
              <a:solidFill>
                <a:schemeClr val="bg2"/>
              </a:solidFill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FCA7D69D-06D2-06A4-76AB-2329F8F09889}"/>
              </a:ext>
            </a:extLst>
          </p:cNvPr>
          <p:cNvSpPr/>
          <p:nvPr userDrawn="1"/>
        </p:nvSpPr>
        <p:spPr>
          <a:xfrm>
            <a:off x="11247492" y="283246"/>
            <a:ext cx="49696" cy="49696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U">
              <a:ln>
                <a:solidFill>
                  <a:schemeClr val="accent2"/>
                </a:solidFill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758064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5_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45058355-7996-D469-CB52-211A78042659}"/>
              </a:ext>
            </a:extLst>
          </p:cNvPr>
          <p:cNvSpPr/>
          <p:nvPr userDrawn="1"/>
        </p:nvSpPr>
        <p:spPr>
          <a:xfrm>
            <a:off x="1280868" y="297404"/>
            <a:ext cx="49696" cy="4969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U">
              <a:ln>
                <a:solidFill>
                  <a:schemeClr val="accent2"/>
                </a:solidFill>
              </a:ln>
              <a:solidFill>
                <a:schemeClr val="bg2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25911DF-9B2D-0E49-D08D-4184EA6B21C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59532" y="205829"/>
            <a:ext cx="801288" cy="183151"/>
          </a:xfrm>
          <a:prstGeom prst="rect">
            <a:avLst/>
          </a:prstGeom>
        </p:spPr>
      </p:pic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4BB01CF9-4F17-24FD-32C3-54B5971810B1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503885" y="134720"/>
            <a:ext cx="2676229" cy="365125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>
                <a:solidFill>
                  <a:schemeClr val="bg2"/>
                </a:solidFill>
                <a:latin typeface="Lato" panose="020F0502020204030203" pitchFamily="34" charset="77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CONTACT TITLE CLICK TO EDIT </a:t>
            </a:r>
          </a:p>
        </p:txBody>
      </p:sp>
      <p:sp>
        <p:nvSpPr>
          <p:cNvPr id="3" name="Picture Placeholder 16">
            <a:extLst>
              <a:ext uri="{FF2B5EF4-FFF2-40B4-BE49-F238E27FC236}">
                <a16:creationId xmlns:a16="http://schemas.microsoft.com/office/drawing/2014/main" id="{F5A03CA3-A0B0-41AD-7F62-5221FE150F6A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4045336" y="665017"/>
            <a:ext cx="2045757" cy="1606093"/>
          </a:xfrm>
          <a:prstGeom prst="rect">
            <a:avLst/>
          </a:prstGeom>
        </p:spPr>
        <p:txBody>
          <a:bodyPr/>
          <a:lstStyle/>
          <a:p>
            <a:endParaRPr lang="en-HU"/>
          </a:p>
        </p:txBody>
      </p:sp>
      <p:sp>
        <p:nvSpPr>
          <p:cNvPr id="5" name="Picture Placeholder 16">
            <a:extLst>
              <a:ext uri="{FF2B5EF4-FFF2-40B4-BE49-F238E27FC236}">
                <a16:creationId xmlns:a16="http://schemas.microsoft.com/office/drawing/2014/main" id="{014637EF-D16B-C997-A45B-F26EA68EE694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111394" y="665017"/>
            <a:ext cx="2016551" cy="1606093"/>
          </a:xfrm>
          <a:prstGeom prst="rect">
            <a:avLst/>
          </a:prstGeom>
        </p:spPr>
        <p:txBody>
          <a:bodyPr/>
          <a:lstStyle/>
          <a:p>
            <a:endParaRPr lang="en-HU"/>
          </a:p>
        </p:txBody>
      </p:sp>
      <p:sp>
        <p:nvSpPr>
          <p:cNvPr id="8" name="Picture Placeholder 16">
            <a:extLst>
              <a:ext uri="{FF2B5EF4-FFF2-40B4-BE49-F238E27FC236}">
                <a16:creationId xmlns:a16="http://schemas.microsoft.com/office/drawing/2014/main" id="{6885E32F-6AA8-E741-2729-B03A24CFA5E3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6092822" y="665017"/>
            <a:ext cx="2008992" cy="1606093"/>
          </a:xfrm>
          <a:prstGeom prst="rect">
            <a:avLst/>
          </a:prstGeom>
        </p:spPr>
        <p:txBody>
          <a:bodyPr/>
          <a:lstStyle/>
          <a:p>
            <a:endParaRPr lang="en-HU"/>
          </a:p>
        </p:txBody>
      </p:sp>
      <p:sp>
        <p:nvSpPr>
          <p:cNvPr id="10" name="Picture Placeholder 16">
            <a:extLst>
              <a:ext uri="{FF2B5EF4-FFF2-40B4-BE49-F238E27FC236}">
                <a16:creationId xmlns:a16="http://schemas.microsoft.com/office/drawing/2014/main" id="{E911014A-682D-1E06-8572-98A6A39DA534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2035186" y="665017"/>
            <a:ext cx="2012356" cy="1606093"/>
          </a:xfrm>
          <a:prstGeom prst="rect">
            <a:avLst/>
          </a:prstGeom>
        </p:spPr>
        <p:txBody>
          <a:bodyPr/>
          <a:lstStyle/>
          <a:p>
            <a:endParaRPr lang="en-HU"/>
          </a:p>
        </p:txBody>
      </p:sp>
      <p:sp>
        <p:nvSpPr>
          <p:cNvPr id="12" name="Picture Placeholder 16">
            <a:extLst>
              <a:ext uri="{FF2B5EF4-FFF2-40B4-BE49-F238E27FC236}">
                <a16:creationId xmlns:a16="http://schemas.microsoft.com/office/drawing/2014/main" id="{E44ECED6-5762-E23D-7DD5-2E9EC97D1EB3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10137527" y="665017"/>
            <a:ext cx="2064010" cy="1606093"/>
          </a:xfrm>
          <a:prstGeom prst="rect">
            <a:avLst/>
          </a:prstGeom>
        </p:spPr>
        <p:txBody>
          <a:bodyPr/>
          <a:lstStyle/>
          <a:p>
            <a:endParaRPr lang="en-HU"/>
          </a:p>
        </p:txBody>
      </p:sp>
      <p:sp>
        <p:nvSpPr>
          <p:cNvPr id="23" name="Picture Placeholder 16">
            <a:extLst>
              <a:ext uri="{FF2B5EF4-FFF2-40B4-BE49-F238E27FC236}">
                <a16:creationId xmlns:a16="http://schemas.microsoft.com/office/drawing/2014/main" id="{B814F857-AF8F-7392-F4BC-EA4467E8802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-8858" y="665017"/>
            <a:ext cx="2036096" cy="1606093"/>
          </a:xfrm>
          <a:prstGeom prst="rect">
            <a:avLst/>
          </a:prstGeom>
        </p:spPr>
        <p:txBody>
          <a:bodyPr/>
          <a:lstStyle/>
          <a:p>
            <a:endParaRPr lang="en-HU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31E3BF0D-452E-6561-8EF6-33A0ADB86305}"/>
              </a:ext>
            </a:extLst>
          </p:cNvPr>
          <p:cNvSpPr/>
          <p:nvPr userDrawn="1"/>
        </p:nvSpPr>
        <p:spPr>
          <a:xfrm>
            <a:off x="0" y="2270074"/>
            <a:ext cx="2036097" cy="47471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U">
              <a:ln>
                <a:noFill/>
              </a:ln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6070B92E-F6C8-E052-290D-D2679C730757}"/>
              </a:ext>
            </a:extLst>
          </p:cNvPr>
          <p:cNvSpPr/>
          <p:nvPr userDrawn="1"/>
        </p:nvSpPr>
        <p:spPr>
          <a:xfrm>
            <a:off x="2031590" y="2268187"/>
            <a:ext cx="2011599" cy="476601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U">
              <a:ln>
                <a:noFill/>
              </a:ln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DDD489B-939C-A671-E70B-D3974EA5BAEE}"/>
              </a:ext>
            </a:extLst>
          </p:cNvPr>
          <p:cNvSpPr txBox="1"/>
          <p:nvPr userDrawn="1"/>
        </p:nvSpPr>
        <p:spPr>
          <a:xfrm>
            <a:off x="-100" y="2465996"/>
            <a:ext cx="20273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HU" sz="1000">
                <a:solidFill>
                  <a:schemeClr val="accent4"/>
                </a:solidFill>
                <a:latin typeface="Lato" panose="020F0502020204030203" pitchFamily="34" charset="77"/>
              </a:rPr>
              <a:t>Venture Partner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CF83F35-FE61-CFBC-76B2-828F7D2D42C4}"/>
              </a:ext>
            </a:extLst>
          </p:cNvPr>
          <p:cNvSpPr txBox="1"/>
          <p:nvPr userDrawn="1"/>
        </p:nvSpPr>
        <p:spPr>
          <a:xfrm>
            <a:off x="-100" y="2268187"/>
            <a:ext cx="20273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HU" sz="1200" dirty="0">
                <a:solidFill>
                  <a:schemeClr val="bg1"/>
                </a:solidFill>
                <a:latin typeface="Lato" panose="020F0502020204030203" pitchFamily="34" charset="77"/>
              </a:rPr>
              <a:t>Team Member Name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CDF486B-B19A-4407-D19E-A8A586095989}"/>
              </a:ext>
            </a:extLst>
          </p:cNvPr>
          <p:cNvSpPr txBox="1"/>
          <p:nvPr userDrawn="1"/>
        </p:nvSpPr>
        <p:spPr>
          <a:xfrm>
            <a:off x="2036169" y="2268187"/>
            <a:ext cx="20072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HU" sz="1200">
                <a:solidFill>
                  <a:schemeClr val="bg1"/>
                </a:solidFill>
                <a:latin typeface="Lato" panose="020F0502020204030203" pitchFamily="34" charset="77"/>
              </a:rPr>
              <a:t>Team Member Name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003E56C-70DA-D6F3-8C16-6F807BC354A6}"/>
              </a:ext>
            </a:extLst>
          </p:cNvPr>
          <p:cNvSpPr txBox="1"/>
          <p:nvPr userDrawn="1"/>
        </p:nvSpPr>
        <p:spPr>
          <a:xfrm>
            <a:off x="2036169" y="2465996"/>
            <a:ext cx="200728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HU" sz="1000">
                <a:solidFill>
                  <a:schemeClr val="tx1"/>
                </a:solidFill>
                <a:latin typeface="Lato" panose="020F0502020204030203" pitchFamily="34" charset="77"/>
              </a:rPr>
              <a:t>Partner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88EDF34-468C-6960-189E-AFE15FF94F1C}"/>
              </a:ext>
            </a:extLst>
          </p:cNvPr>
          <p:cNvSpPr txBox="1"/>
          <p:nvPr userDrawn="1"/>
        </p:nvSpPr>
        <p:spPr>
          <a:xfrm>
            <a:off x="2036169" y="2268187"/>
            <a:ext cx="20072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HU" sz="1200" dirty="0">
                <a:solidFill>
                  <a:schemeClr val="bg1"/>
                </a:solidFill>
                <a:latin typeface="Lato" panose="020F0502020204030203" pitchFamily="34" charset="77"/>
              </a:rPr>
              <a:t>Team Member Name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24D460E7-126D-A0CF-8381-4C524753EADB}"/>
              </a:ext>
            </a:extLst>
          </p:cNvPr>
          <p:cNvSpPr/>
          <p:nvPr userDrawn="1"/>
        </p:nvSpPr>
        <p:spPr>
          <a:xfrm>
            <a:off x="4043362" y="2270074"/>
            <a:ext cx="2052589" cy="47471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U">
              <a:ln>
                <a:noFill/>
              </a:ln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5A27CE5-9492-3895-053D-51280F05FF82}"/>
              </a:ext>
            </a:extLst>
          </p:cNvPr>
          <p:cNvSpPr txBox="1"/>
          <p:nvPr userDrawn="1"/>
        </p:nvSpPr>
        <p:spPr>
          <a:xfrm>
            <a:off x="4057383" y="2465996"/>
            <a:ext cx="203856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HU" sz="1000">
                <a:solidFill>
                  <a:schemeClr val="accent4"/>
                </a:solidFill>
                <a:latin typeface="Lato" panose="020F0502020204030203" pitchFamily="34" charset="77"/>
              </a:rPr>
              <a:t>Venture Partner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3B9753D4-73DE-F254-6D51-88F35619345B}"/>
              </a:ext>
            </a:extLst>
          </p:cNvPr>
          <p:cNvSpPr txBox="1"/>
          <p:nvPr userDrawn="1"/>
        </p:nvSpPr>
        <p:spPr>
          <a:xfrm>
            <a:off x="4057383" y="2268187"/>
            <a:ext cx="20385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HU" sz="1200">
                <a:solidFill>
                  <a:schemeClr val="bg1"/>
                </a:solidFill>
                <a:latin typeface="Lato" panose="020F0502020204030203" pitchFamily="34" charset="77"/>
              </a:rPr>
              <a:t>Team Member Name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6820D90F-6D0E-5773-FC6D-34374FE75ECF}"/>
              </a:ext>
            </a:extLst>
          </p:cNvPr>
          <p:cNvSpPr/>
          <p:nvPr userDrawn="1"/>
        </p:nvSpPr>
        <p:spPr>
          <a:xfrm>
            <a:off x="6095951" y="2270075"/>
            <a:ext cx="2023003" cy="47103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U">
              <a:ln>
                <a:noFill/>
              </a:ln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F0C23273-DD68-13FD-7C63-47D71FDCDD4F}"/>
              </a:ext>
            </a:extLst>
          </p:cNvPr>
          <p:cNvSpPr txBox="1"/>
          <p:nvPr userDrawn="1"/>
        </p:nvSpPr>
        <p:spPr>
          <a:xfrm>
            <a:off x="6121280" y="2465996"/>
            <a:ext cx="200728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HU" sz="1000">
                <a:solidFill>
                  <a:schemeClr val="tx1"/>
                </a:solidFill>
                <a:latin typeface="Lato" panose="020F0502020204030203" pitchFamily="34" charset="77"/>
              </a:rPr>
              <a:t>Partner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FCE3916B-2E46-9674-703C-405DDCF2FC74}"/>
              </a:ext>
            </a:extLst>
          </p:cNvPr>
          <p:cNvSpPr txBox="1"/>
          <p:nvPr userDrawn="1"/>
        </p:nvSpPr>
        <p:spPr>
          <a:xfrm>
            <a:off x="6121280" y="2268187"/>
            <a:ext cx="20072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HU" sz="1200">
                <a:solidFill>
                  <a:schemeClr val="bg1"/>
                </a:solidFill>
                <a:latin typeface="Lato" panose="020F0502020204030203" pitchFamily="34" charset="77"/>
              </a:rPr>
              <a:t>Team Member Name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0BA81199-A5D2-9EA8-9D2B-DC37D5251CE3}"/>
              </a:ext>
            </a:extLst>
          </p:cNvPr>
          <p:cNvSpPr/>
          <p:nvPr userDrawn="1"/>
        </p:nvSpPr>
        <p:spPr>
          <a:xfrm>
            <a:off x="10127945" y="2268187"/>
            <a:ext cx="2073592" cy="47763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U">
              <a:ln>
                <a:noFill/>
              </a:ln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6F88652-4EF9-324D-9860-7DE48C78CE56}"/>
              </a:ext>
            </a:extLst>
          </p:cNvPr>
          <p:cNvSpPr txBox="1"/>
          <p:nvPr userDrawn="1"/>
        </p:nvSpPr>
        <p:spPr>
          <a:xfrm>
            <a:off x="10204568" y="2465996"/>
            <a:ext cx="19972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HU" sz="1000">
                <a:solidFill>
                  <a:schemeClr val="tx1"/>
                </a:solidFill>
                <a:latin typeface="Lato" panose="020F0502020204030203" pitchFamily="34" charset="77"/>
              </a:rPr>
              <a:t>Partner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C85ECA8C-A50D-B426-ADE5-CD777A4453B1}"/>
              </a:ext>
            </a:extLst>
          </p:cNvPr>
          <p:cNvSpPr txBox="1"/>
          <p:nvPr userDrawn="1"/>
        </p:nvSpPr>
        <p:spPr>
          <a:xfrm>
            <a:off x="10128250" y="2268187"/>
            <a:ext cx="20735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HU" sz="1200">
                <a:solidFill>
                  <a:schemeClr val="bg1"/>
                </a:solidFill>
                <a:latin typeface="Lato" panose="020F0502020204030203" pitchFamily="34" charset="77"/>
              </a:rPr>
              <a:t>Team Member Name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9785E2E1-57F2-2FD6-9580-2C626A1DB062}"/>
              </a:ext>
            </a:extLst>
          </p:cNvPr>
          <p:cNvSpPr/>
          <p:nvPr userDrawn="1"/>
        </p:nvSpPr>
        <p:spPr>
          <a:xfrm>
            <a:off x="8105408" y="2270074"/>
            <a:ext cx="2029973" cy="47471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U">
              <a:ln>
                <a:noFill/>
              </a:ln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35107DFF-1568-FD0F-4A1D-6F160482806F}"/>
              </a:ext>
            </a:extLst>
          </p:cNvPr>
          <p:cNvSpPr txBox="1"/>
          <p:nvPr userDrawn="1"/>
        </p:nvSpPr>
        <p:spPr>
          <a:xfrm>
            <a:off x="8119429" y="2465996"/>
            <a:ext cx="201595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HU" sz="1000">
                <a:solidFill>
                  <a:schemeClr val="accent4"/>
                </a:solidFill>
                <a:latin typeface="Lato" panose="020F0502020204030203" pitchFamily="34" charset="77"/>
              </a:rPr>
              <a:t>Venture Partner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0C86F345-D003-1E82-B1C4-7495D2DF17EC}"/>
              </a:ext>
            </a:extLst>
          </p:cNvPr>
          <p:cNvSpPr txBox="1"/>
          <p:nvPr userDrawn="1"/>
        </p:nvSpPr>
        <p:spPr>
          <a:xfrm>
            <a:off x="8119429" y="2268187"/>
            <a:ext cx="20085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HU" sz="1200">
                <a:solidFill>
                  <a:schemeClr val="bg1"/>
                </a:solidFill>
                <a:latin typeface="Lato" panose="020F0502020204030203" pitchFamily="34" charset="77"/>
              </a:rPr>
              <a:t>Team Member Name</a:t>
            </a:r>
          </a:p>
        </p:txBody>
      </p:sp>
      <p:sp>
        <p:nvSpPr>
          <p:cNvPr id="43" name="Picture Placeholder 16">
            <a:extLst>
              <a:ext uri="{FF2B5EF4-FFF2-40B4-BE49-F238E27FC236}">
                <a16:creationId xmlns:a16="http://schemas.microsoft.com/office/drawing/2014/main" id="{99F7B27F-5528-6808-0180-BF79A71DFA1E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4048624" y="4791741"/>
            <a:ext cx="2047375" cy="1624517"/>
          </a:xfrm>
          <a:prstGeom prst="rect">
            <a:avLst/>
          </a:prstGeom>
        </p:spPr>
        <p:txBody>
          <a:bodyPr/>
          <a:lstStyle/>
          <a:p>
            <a:endParaRPr lang="en-HU"/>
          </a:p>
        </p:txBody>
      </p:sp>
      <p:sp>
        <p:nvSpPr>
          <p:cNvPr id="44" name="Picture Placeholder 16">
            <a:extLst>
              <a:ext uri="{FF2B5EF4-FFF2-40B4-BE49-F238E27FC236}">
                <a16:creationId xmlns:a16="http://schemas.microsoft.com/office/drawing/2014/main" id="{616F170B-D392-FEE1-B300-7756AA7D8DFC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8110670" y="4809315"/>
            <a:ext cx="2017275" cy="1606943"/>
          </a:xfrm>
          <a:prstGeom prst="rect">
            <a:avLst/>
          </a:prstGeom>
        </p:spPr>
        <p:txBody>
          <a:bodyPr/>
          <a:lstStyle/>
          <a:p>
            <a:endParaRPr lang="en-HU"/>
          </a:p>
        </p:txBody>
      </p:sp>
      <p:sp>
        <p:nvSpPr>
          <p:cNvPr id="45" name="Picture Placeholder 16">
            <a:extLst>
              <a:ext uri="{FF2B5EF4-FFF2-40B4-BE49-F238E27FC236}">
                <a16:creationId xmlns:a16="http://schemas.microsoft.com/office/drawing/2014/main" id="{3A0C9D7F-6614-6D0B-68FC-3F994812274D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6106024" y="4791741"/>
            <a:ext cx="2006101" cy="1624517"/>
          </a:xfrm>
          <a:prstGeom prst="rect">
            <a:avLst/>
          </a:prstGeom>
        </p:spPr>
        <p:txBody>
          <a:bodyPr/>
          <a:lstStyle/>
          <a:p>
            <a:endParaRPr lang="en-HU"/>
          </a:p>
        </p:txBody>
      </p:sp>
      <p:sp>
        <p:nvSpPr>
          <p:cNvPr id="46" name="Picture Placeholder 16">
            <a:extLst>
              <a:ext uri="{FF2B5EF4-FFF2-40B4-BE49-F238E27FC236}">
                <a16:creationId xmlns:a16="http://schemas.microsoft.com/office/drawing/2014/main" id="{8FE828E0-F14C-9900-2C35-564CB499CD56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10137527" y="4809315"/>
            <a:ext cx="2064010" cy="1606943"/>
          </a:xfrm>
          <a:prstGeom prst="rect">
            <a:avLst/>
          </a:prstGeom>
        </p:spPr>
        <p:txBody>
          <a:bodyPr/>
          <a:lstStyle/>
          <a:p>
            <a:endParaRPr lang="en-HU"/>
          </a:p>
        </p:txBody>
      </p:sp>
      <p:sp>
        <p:nvSpPr>
          <p:cNvPr id="47" name="Picture Placeholder 16">
            <a:extLst>
              <a:ext uri="{FF2B5EF4-FFF2-40B4-BE49-F238E27FC236}">
                <a16:creationId xmlns:a16="http://schemas.microsoft.com/office/drawing/2014/main" id="{B6DCC493-317A-DB4B-7D4E-A36F2183C30E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-4974" y="4797426"/>
            <a:ext cx="2032211" cy="1616129"/>
          </a:xfrm>
          <a:prstGeom prst="rect">
            <a:avLst/>
          </a:prstGeom>
        </p:spPr>
        <p:txBody>
          <a:bodyPr/>
          <a:lstStyle/>
          <a:p>
            <a:endParaRPr lang="en-HU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A1952A55-BFC1-EAC1-A81A-59B92DD02E1A}"/>
              </a:ext>
            </a:extLst>
          </p:cNvPr>
          <p:cNvSpPr/>
          <p:nvPr userDrawn="1"/>
        </p:nvSpPr>
        <p:spPr>
          <a:xfrm>
            <a:off x="0" y="6414371"/>
            <a:ext cx="2036097" cy="47471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U">
              <a:ln>
                <a:noFill/>
              </a:ln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27B00C46-9EC9-68FD-343A-43C07A460452}"/>
              </a:ext>
            </a:extLst>
          </p:cNvPr>
          <p:cNvSpPr/>
          <p:nvPr userDrawn="1"/>
        </p:nvSpPr>
        <p:spPr>
          <a:xfrm>
            <a:off x="2027238" y="6412484"/>
            <a:ext cx="2015952" cy="47471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U">
              <a:ln>
                <a:noFill/>
              </a:ln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90869117-CF85-6675-5CB5-3923BE243CF7}"/>
              </a:ext>
            </a:extLst>
          </p:cNvPr>
          <p:cNvSpPr txBox="1"/>
          <p:nvPr userDrawn="1"/>
        </p:nvSpPr>
        <p:spPr>
          <a:xfrm>
            <a:off x="-100" y="6610293"/>
            <a:ext cx="20273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HU" sz="1000">
                <a:solidFill>
                  <a:schemeClr val="accent4"/>
                </a:solidFill>
                <a:latin typeface="Lato" panose="020F0502020204030203" pitchFamily="34" charset="77"/>
              </a:rPr>
              <a:t>Venture Partner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F5B02B27-63C7-C9BC-AE88-ACD21320DAB3}"/>
              </a:ext>
            </a:extLst>
          </p:cNvPr>
          <p:cNvSpPr txBox="1"/>
          <p:nvPr userDrawn="1"/>
        </p:nvSpPr>
        <p:spPr>
          <a:xfrm>
            <a:off x="-100" y="6412484"/>
            <a:ext cx="20273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HU" sz="1200">
                <a:solidFill>
                  <a:schemeClr val="bg1"/>
                </a:solidFill>
                <a:latin typeface="Lato" panose="020F0502020204030203" pitchFamily="34" charset="77"/>
              </a:rPr>
              <a:t>Team Member Name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A077AC21-1C37-C419-F656-F71F107F1F2D}"/>
              </a:ext>
            </a:extLst>
          </p:cNvPr>
          <p:cNvSpPr txBox="1"/>
          <p:nvPr userDrawn="1"/>
        </p:nvSpPr>
        <p:spPr>
          <a:xfrm>
            <a:off x="2036169" y="6412484"/>
            <a:ext cx="20072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HU" sz="1200">
                <a:solidFill>
                  <a:schemeClr val="bg1"/>
                </a:solidFill>
                <a:latin typeface="Lato" panose="020F0502020204030203" pitchFamily="34" charset="77"/>
              </a:rPr>
              <a:t>Team Member Name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55BAE1EC-D130-078B-47FB-067C25A9264C}"/>
              </a:ext>
            </a:extLst>
          </p:cNvPr>
          <p:cNvSpPr txBox="1"/>
          <p:nvPr userDrawn="1"/>
        </p:nvSpPr>
        <p:spPr>
          <a:xfrm>
            <a:off x="2036169" y="6610293"/>
            <a:ext cx="200728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HU" sz="1000">
                <a:solidFill>
                  <a:schemeClr val="tx1"/>
                </a:solidFill>
                <a:latin typeface="Lato" panose="020F0502020204030203" pitchFamily="34" charset="77"/>
              </a:rPr>
              <a:t>Partner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9EEE0661-4067-7692-1CAF-25A77F278716}"/>
              </a:ext>
            </a:extLst>
          </p:cNvPr>
          <p:cNvSpPr txBox="1"/>
          <p:nvPr userDrawn="1"/>
        </p:nvSpPr>
        <p:spPr>
          <a:xfrm>
            <a:off x="2036169" y="6412484"/>
            <a:ext cx="20072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HU" sz="1200">
                <a:solidFill>
                  <a:schemeClr val="bg1"/>
                </a:solidFill>
                <a:latin typeface="Lato" panose="020F0502020204030203" pitchFamily="34" charset="77"/>
              </a:rPr>
              <a:t>Team Member Name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A9F0CE4F-9D6A-40A0-20EB-A80C0F9E6B45}"/>
              </a:ext>
            </a:extLst>
          </p:cNvPr>
          <p:cNvSpPr/>
          <p:nvPr userDrawn="1"/>
        </p:nvSpPr>
        <p:spPr>
          <a:xfrm>
            <a:off x="4043362" y="6414371"/>
            <a:ext cx="2057494" cy="47471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U">
              <a:ln>
                <a:noFill/>
              </a:ln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F3910565-F422-EDFE-91CD-5E246944CDCF}"/>
              </a:ext>
            </a:extLst>
          </p:cNvPr>
          <p:cNvSpPr txBox="1"/>
          <p:nvPr userDrawn="1"/>
        </p:nvSpPr>
        <p:spPr>
          <a:xfrm>
            <a:off x="4057383" y="6610293"/>
            <a:ext cx="203856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HU" sz="1000">
                <a:solidFill>
                  <a:schemeClr val="accent4"/>
                </a:solidFill>
                <a:latin typeface="Lato" panose="020F0502020204030203" pitchFamily="34" charset="77"/>
              </a:rPr>
              <a:t>Venture Partner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BFFC6F33-7BDE-4F9C-1FF3-8CDF16288C59}"/>
              </a:ext>
            </a:extLst>
          </p:cNvPr>
          <p:cNvSpPr txBox="1"/>
          <p:nvPr userDrawn="1"/>
        </p:nvSpPr>
        <p:spPr>
          <a:xfrm>
            <a:off x="4057383" y="6412484"/>
            <a:ext cx="2040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HU" sz="1200">
                <a:solidFill>
                  <a:schemeClr val="bg1"/>
                </a:solidFill>
                <a:latin typeface="Lato" panose="020F0502020204030203" pitchFamily="34" charset="77"/>
              </a:rPr>
              <a:t>Team Member Name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393A85F5-F6C0-D573-2A15-740BACDF9168}"/>
              </a:ext>
            </a:extLst>
          </p:cNvPr>
          <p:cNvSpPr/>
          <p:nvPr userDrawn="1"/>
        </p:nvSpPr>
        <p:spPr>
          <a:xfrm>
            <a:off x="6098097" y="6414372"/>
            <a:ext cx="2020857" cy="47471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U">
              <a:ln>
                <a:noFill/>
              </a:ln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9182BBF2-0A38-13BA-0A9E-8A7B237AE4BF}"/>
              </a:ext>
            </a:extLst>
          </p:cNvPr>
          <p:cNvSpPr txBox="1"/>
          <p:nvPr userDrawn="1"/>
        </p:nvSpPr>
        <p:spPr>
          <a:xfrm>
            <a:off x="6121280" y="6610293"/>
            <a:ext cx="200728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HU" sz="1000">
                <a:solidFill>
                  <a:schemeClr val="tx1"/>
                </a:solidFill>
                <a:latin typeface="Lato" panose="020F0502020204030203" pitchFamily="34" charset="77"/>
              </a:rPr>
              <a:t>Partner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9DC28E28-A97F-A617-1FB1-E60379A3F4A0}"/>
              </a:ext>
            </a:extLst>
          </p:cNvPr>
          <p:cNvSpPr txBox="1"/>
          <p:nvPr userDrawn="1"/>
        </p:nvSpPr>
        <p:spPr>
          <a:xfrm>
            <a:off x="6121280" y="6412484"/>
            <a:ext cx="20072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HU" sz="1200">
                <a:solidFill>
                  <a:schemeClr val="bg1"/>
                </a:solidFill>
                <a:latin typeface="Lato" panose="020F0502020204030203" pitchFamily="34" charset="77"/>
              </a:rPr>
              <a:t>Team Member Name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0EB3E52C-0A88-1776-9B4B-B4C3404B3A66}"/>
              </a:ext>
            </a:extLst>
          </p:cNvPr>
          <p:cNvSpPr/>
          <p:nvPr userDrawn="1"/>
        </p:nvSpPr>
        <p:spPr>
          <a:xfrm>
            <a:off x="10137527" y="6412484"/>
            <a:ext cx="2064010" cy="47471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U">
              <a:ln>
                <a:noFill/>
              </a:ln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13278025-B341-00E9-2CFA-A3C3AD3B1905}"/>
              </a:ext>
            </a:extLst>
          </p:cNvPr>
          <p:cNvSpPr txBox="1"/>
          <p:nvPr userDrawn="1"/>
        </p:nvSpPr>
        <p:spPr>
          <a:xfrm>
            <a:off x="10128250" y="6610293"/>
            <a:ext cx="207354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HU" sz="1000">
                <a:solidFill>
                  <a:schemeClr val="tx1"/>
                </a:solidFill>
                <a:latin typeface="Lato" panose="020F0502020204030203" pitchFamily="34" charset="77"/>
              </a:rPr>
              <a:t>Partner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09973D32-4B79-B5A5-E8BF-0F2EC8CB5F6A}"/>
              </a:ext>
            </a:extLst>
          </p:cNvPr>
          <p:cNvSpPr txBox="1"/>
          <p:nvPr userDrawn="1"/>
        </p:nvSpPr>
        <p:spPr>
          <a:xfrm>
            <a:off x="10128250" y="6412484"/>
            <a:ext cx="20735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HU" sz="1200">
                <a:solidFill>
                  <a:schemeClr val="bg1"/>
                </a:solidFill>
                <a:latin typeface="Lato" panose="020F0502020204030203" pitchFamily="34" charset="77"/>
              </a:rPr>
              <a:t>Team Member Name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D20DA1BC-6D38-1603-9373-D1E6BBCEB15A}"/>
              </a:ext>
            </a:extLst>
          </p:cNvPr>
          <p:cNvSpPr/>
          <p:nvPr userDrawn="1"/>
        </p:nvSpPr>
        <p:spPr>
          <a:xfrm>
            <a:off x="8105408" y="6414371"/>
            <a:ext cx="2029973" cy="47471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U">
              <a:ln>
                <a:noFill/>
              </a:ln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634A1376-4FA1-9F5A-A74D-1CE2AF4E1A6A}"/>
              </a:ext>
            </a:extLst>
          </p:cNvPr>
          <p:cNvSpPr txBox="1"/>
          <p:nvPr userDrawn="1"/>
        </p:nvSpPr>
        <p:spPr>
          <a:xfrm>
            <a:off x="8119429" y="6610293"/>
            <a:ext cx="201595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HU" sz="1000">
                <a:solidFill>
                  <a:schemeClr val="accent4"/>
                </a:solidFill>
                <a:latin typeface="Lato" panose="020F0502020204030203" pitchFamily="34" charset="77"/>
              </a:rPr>
              <a:t>Venture Partner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18B90478-7FB2-ABB6-24F1-008B09411560}"/>
              </a:ext>
            </a:extLst>
          </p:cNvPr>
          <p:cNvSpPr txBox="1"/>
          <p:nvPr userDrawn="1"/>
        </p:nvSpPr>
        <p:spPr>
          <a:xfrm>
            <a:off x="8119429" y="6412484"/>
            <a:ext cx="20085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HU" sz="1200">
                <a:solidFill>
                  <a:schemeClr val="bg1"/>
                </a:solidFill>
                <a:latin typeface="Lato" panose="020F0502020204030203" pitchFamily="34" charset="77"/>
              </a:rPr>
              <a:t>Team Member Name</a:t>
            </a:r>
          </a:p>
        </p:txBody>
      </p:sp>
      <p:sp>
        <p:nvSpPr>
          <p:cNvPr id="67" name="Picture Placeholder 16">
            <a:extLst>
              <a:ext uri="{FF2B5EF4-FFF2-40B4-BE49-F238E27FC236}">
                <a16:creationId xmlns:a16="http://schemas.microsoft.com/office/drawing/2014/main" id="{28AA1C38-F89F-452D-6C0F-99A0BD5DF914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2035185" y="4791741"/>
            <a:ext cx="2012591" cy="1620522"/>
          </a:xfrm>
          <a:prstGeom prst="rect">
            <a:avLst/>
          </a:prstGeom>
        </p:spPr>
        <p:txBody>
          <a:bodyPr/>
          <a:lstStyle/>
          <a:p>
            <a:endParaRPr lang="en-HU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D22A17E0-D87A-2BAE-E255-FDFF8DED2A54}"/>
              </a:ext>
            </a:extLst>
          </p:cNvPr>
          <p:cNvSpPr/>
          <p:nvPr userDrawn="1"/>
        </p:nvSpPr>
        <p:spPr>
          <a:xfrm>
            <a:off x="2028684" y="4327275"/>
            <a:ext cx="2014962" cy="46826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U">
              <a:ln>
                <a:noFill/>
              </a:ln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96605F21-180E-C44C-3C4C-F4238C006F21}"/>
              </a:ext>
            </a:extLst>
          </p:cNvPr>
          <p:cNvSpPr/>
          <p:nvPr userDrawn="1"/>
        </p:nvSpPr>
        <p:spPr>
          <a:xfrm>
            <a:off x="4043816" y="4325826"/>
            <a:ext cx="2050738" cy="46826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U">
              <a:ln>
                <a:noFill/>
              </a:ln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A89772FB-2681-F201-A1A5-D2B5B6B8EA24}"/>
              </a:ext>
            </a:extLst>
          </p:cNvPr>
          <p:cNvSpPr txBox="1"/>
          <p:nvPr userDrawn="1"/>
        </p:nvSpPr>
        <p:spPr>
          <a:xfrm>
            <a:off x="2027129" y="4523728"/>
            <a:ext cx="201042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HU" sz="1000">
                <a:solidFill>
                  <a:schemeClr val="accent4"/>
                </a:solidFill>
                <a:latin typeface="Lato" panose="020F0502020204030203" pitchFamily="34" charset="77"/>
              </a:rPr>
              <a:t>Venture Partner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6EBEFFB4-3CE2-CD06-36CC-1B7CB4F83B4E}"/>
              </a:ext>
            </a:extLst>
          </p:cNvPr>
          <p:cNvSpPr txBox="1"/>
          <p:nvPr userDrawn="1"/>
        </p:nvSpPr>
        <p:spPr>
          <a:xfrm>
            <a:off x="2028514" y="4325919"/>
            <a:ext cx="20168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HU" sz="1200">
                <a:solidFill>
                  <a:schemeClr val="bg1"/>
                </a:solidFill>
                <a:latin typeface="Lato" panose="020F0502020204030203" pitchFamily="34" charset="77"/>
              </a:rPr>
              <a:t>Team Member Name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81CA48A1-AC73-1B86-C96C-18A4EFE8A99C}"/>
              </a:ext>
            </a:extLst>
          </p:cNvPr>
          <p:cNvSpPr/>
          <p:nvPr userDrawn="1"/>
        </p:nvSpPr>
        <p:spPr>
          <a:xfrm>
            <a:off x="6096000" y="4323091"/>
            <a:ext cx="2020480" cy="47471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U">
              <a:ln>
                <a:noFill/>
              </a:ln>
            </a:endParaRP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FC7CEC0C-C279-2D69-DA5E-BBFC61A06687}"/>
              </a:ext>
            </a:extLst>
          </p:cNvPr>
          <p:cNvSpPr txBox="1"/>
          <p:nvPr userDrawn="1"/>
        </p:nvSpPr>
        <p:spPr>
          <a:xfrm>
            <a:off x="6104400" y="4523728"/>
            <a:ext cx="199741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HU" sz="1000">
                <a:solidFill>
                  <a:schemeClr val="accent4"/>
                </a:solidFill>
                <a:latin typeface="Lato" panose="020F0502020204030203" pitchFamily="34" charset="77"/>
              </a:rPr>
              <a:t>Venture Partner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5329825B-80DF-069D-70BC-7385B2601032}"/>
              </a:ext>
            </a:extLst>
          </p:cNvPr>
          <p:cNvSpPr txBox="1"/>
          <p:nvPr userDrawn="1"/>
        </p:nvSpPr>
        <p:spPr>
          <a:xfrm>
            <a:off x="6093221" y="4325919"/>
            <a:ext cx="20169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HU" sz="1200">
                <a:solidFill>
                  <a:schemeClr val="bg1"/>
                </a:solidFill>
                <a:latin typeface="Lato" panose="020F0502020204030203" pitchFamily="34" charset="77"/>
              </a:rPr>
              <a:t>Team Member Name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B5A6BC62-D76C-048D-9FB7-1DBBCC3E80FA}"/>
              </a:ext>
            </a:extLst>
          </p:cNvPr>
          <p:cNvSpPr/>
          <p:nvPr userDrawn="1"/>
        </p:nvSpPr>
        <p:spPr>
          <a:xfrm>
            <a:off x="8110215" y="4325826"/>
            <a:ext cx="2013523" cy="471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U">
              <a:ln>
                <a:noFill/>
              </a:ln>
            </a:endParaRP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41358988-9A8F-456F-597F-88325794FF1F}"/>
              </a:ext>
            </a:extLst>
          </p:cNvPr>
          <p:cNvSpPr/>
          <p:nvPr userDrawn="1"/>
        </p:nvSpPr>
        <p:spPr>
          <a:xfrm>
            <a:off x="10123739" y="4323091"/>
            <a:ext cx="2077798" cy="47471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U">
              <a:ln>
                <a:noFill/>
              </a:ln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C57FE493-A980-9FED-C692-576DF9FDFC11}"/>
              </a:ext>
            </a:extLst>
          </p:cNvPr>
          <p:cNvSpPr txBox="1"/>
          <p:nvPr userDrawn="1"/>
        </p:nvSpPr>
        <p:spPr>
          <a:xfrm>
            <a:off x="8115023" y="4523728"/>
            <a:ext cx="201223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HU" sz="1000">
                <a:solidFill>
                  <a:schemeClr val="tx1"/>
                </a:solidFill>
                <a:latin typeface="Lato" panose="020F0502020204030203" pitchFamily="34" charset="77"/>
              </a:rPr>
              <a:t>Partner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6044BE8B-F3F6-5574-6673-E5877F15F4B9}"/>
              </a:ext>
            </a:extLst>
          </p:cNvPr>
          <p:cNvSpPr txBox="1"/>
          <p:nvPr userDrawn="1"/>
        </p:nvSpPr>
        <p:spPr>
          <a:xfrm>
            <a:off x="8118666" y="4325919"/>
            <a:ext cx="20169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HU" sz="1200">
                <a:solidFill>
                  <a:schemeClr val="bg1"/>
                </a:solidFill>
                <a:latin typeface="Lato" panose="020F0502020204030203" pitchFamily="34" charset="77"/>
              </a:rPr>
              <a:t>Team Member Name</a:t>
            </a: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17BF9364-8494-97FE-A952-A3545C1D8A66}"/>
              </a:ext>
            </a:extLst>
          </p:cNvPr>
          <p:cNvSpPr/>
          <p:nvPr userDrawn="1"/>
        </p:nvSpPr>
        <p:spPr>
          <a:xfrm>
            <a:off x="-16006" y="4327275"/>
            <a:ext cx="2045536" cy="46681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U">
              <a:ln>
                <a:noFill/>
              </a:ln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365E0833-2DD6-E049-61BB-9A4822042DD0}"/>
              </a:ext>
            </a:extLst>
          </p:cNvPr>
          <p:cNvSpPr txBox="1"/>
          <p:nvPr userDrawn="1"/>
        </p:nvSpPr>
        <p:spPr>
          <a:xfrm>
            <a:off x="4072413" y="4523728"/>
            <a:ext cx="201223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HU" sz="1000">
                <a:solidFill>
                  <a:schemeClr val="tx1"/>
                </a:solidFill>
                <a:latin typeface="Lato" panose="020F0502020204030203" pitchFamily="34" charset="77"/>
              </a:rPr>
              <a:t>Partner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9DBAC595-5863-4527-404B-5F3CB6A2A5F4}"/>
              </a:ext>
            </a:extLst>
          </p:cNvPr>
          <p:cNvSpPr txBox="1"/>
          <p:nvPr userDrawn="1"/>
        </p:nvSpPr>
        <p:spPr>
          <a:xfrm>
            <a:off x="4076056" y="4325919"/>
            <a:ext cx="20169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HU" sz="1200">
                <a:solidFill>
                  <a:schemeClr val="bg1"/>
                </a:solidFill>
                <a:latin typeface="Lato" panose="020F0502020204030203" pitchFamily="34" charset="77"/>
              </a:rPr>
              <a:t>Team Member Name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37C74B15-6FFB-1485-EA96-5F9DBA4FE355}"/>
              </a:ext>
            </a:extLst>
          </p:cNvPr>
          <p:cNvSpPr txBox="1"/>
          <p:nvPr userDrawn="1"/>
        </p:nvSpPr>
        <p:spPr>
          <a:xfrm>
            <a:off x="-2281" y="4523728"/>
            <a:ext cx="201223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HU" sz="1000">
                <a:solidFill>
                  <a:schemeClr val="tx1"/>
                </a:solidFill>
                <a:latin typeface="Lato" panose="020F0502020204030203" pitchFamily="34" charset="77"/>
              </a:rPr>
              <a:t>Partner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3DB47524-0FF7-7A1C-FB93-67D6688DDF11}"/>
              </a:ext>
            </a:extLst>
          </p:cNvPr>
          <p:cNvSpPr txBox="1"/>
          <p:nvPr userDrawn="1"/>
        </p:nvSpPr>
        <p:spPr>
          <a:xfrm>
            <a:off x="1362" y="4325919"/>
            <a:ext cx="20169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HU" sz="1200">
                <a:solidFill>
                  <a:schemeClr val="bg1"/>
                </a:solidFill>
                <a:latin typeface="Lato" panose="020F0502020204030203" pitchFamily="34" charset="77"/>
              </a:rPr>
              <a:t>Team Member Name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C8EE3CCB-CE20-865D-326A-F72EB40719F4}"/>
              </a:ext>
            </a:extLst>
          </p:cNvPr>
          <p:cNvSpPr txBox="1"/>
          <p:nvPr userDrawn="1"/>
        </p:nvSpPr>
        <p:spPr>
          <a:xfrm>
            <a:off x="10164273" y="4523728"/>
            <a:ext cx="201223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HU" sz="1000">
                <a:solidFill>
                  <a:schemeClr val="accent4"/>
                </a:solidFill>
                <a:latin typeface="Lato" panose="020F0502020204030203" pitchFamily="34" charset="77"/>
              </a:rPr>
              <a:t>Venture Partner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65E3126C-51E8-4117-3A2E-88FEF6C9A977}"/>
              </a:ext>
            </a:extLst>
          </p:cNvPr>
          <p:cNvSpPr txBox="1"/>
          <p:nvPr userDrawn="1"/>
        </p:nvSpPr>
        <p:spPr>
          <a:xfrm>
            <a:off x="10167916" y="4325919"/>
            <a:ext cx="20169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HU" sz="1200">
                <a:solidFill>
                  <a:schemeClr val="bg1"/>
                </a:solidFill>
                <a:latin typeface="Lato" panose="020F0502020204030203" pitchFamily="34" charset="77"/>
              </a:rPr>
              <a:t>Team Member Name</a:t>
            </a:r>
          </a:p>
        </p:txBody>
      </p:sp>
      <p:sp>
        <p:nvSpPr>
          <p:cNvPr id="86" name="Picture Placeholder 16">
            <a:extLst>
              <a:ext uri="{FF2B5EF4-FFF2-40B4-BE49-F238E27FC236}">
                <a16:creationId xmlns:a16="http://schemas.microsoft.com/office/drawing/2014/main" id="{1B83EF18-6E52-CC7A-E1D5-794A3E53F3E6}"/>
              </a:ext>
            </a:extLst>
          </p:cNvPr>
          <p:cNvSpPr>
            <a:spLocks noGrp="1"/>
          </p:cNvSpPr>
          <p:nvPr>
            <p:ph type="pic" sz="quarter" idx="32"/>
          </p:nvPr>
        </p:nvSpPr>
        <p:spPr>
          <a:xfrm>
            <a:off x="4048624" y="2747522"/>
            <a:ext cx="2047375" cy="1575569"/>
          </a:xfrm>
          <a:prstGeom prst="rect">
            <a:avLst/>
          </a:prstGeom>
        </p:spPr>
        <p:txBody>
          <a:bodyPr/>
          <a:lstStyle/>
          <a:p>
            <a:endParaRPr lang="en-HU"/>
          </a:p>
        </p:txBody>
      </p:sp>
      <p:sp>
        <p:nvSpPr>
          <p:cNvPr id="87" name="Picture Placeholder 16">
            <a:extLst>
              <a:ext uri="{FF2B5EF4-FFF2-40B4-BE49-F238E27FC236}">
                <a16:creationId xmlns:a16="http://schemas.microsoft.com/office/drawing/2014/main" id="{717D03B4-5D09-D3BB-519C-680D6710DEA9}"/>
              </a:ext>
            </a:extLst>
          </p:cNvPr>
          <p:cNvSpPr>
            <a:spLocks noGrp="1"/>
          </p:cNvSpPr>
          <p:nvPr>
            <p:ph type="pic" sz="quarter" idx="33"/>
          </p:nvPr>
        </p:nvSpPr>
        <p:spPr>
          <a:xfrm>
            <a:off x="8101814" y="2753828"/>
            <a:ext cx="2026132" cy="1569263"/>
          </a:xfrm>
          <a:prstGeom prst="rect">
            <a:avLst/>
          </a:prstGeom>
        </p:spPr>
        <p:txBody>
          <a:bodyPr/>
          <a:lstStyle/>
          <a:p>
            <a:endParaRPr lang="en-HU"/>
          </a:p>
        </p:txBody>
      </p:sp>
      <p:sp>
        <p:nvSpPr>
          <p:cNvPr id="88" name="Picture Placeholder 16">
            <a:extLst>
              <a:ext uri="{FF2B5EF4-FFF2-40B4-BE49-F238E27FC236}">
                <a16:creationId xmlns:a16="http://schemas.microsoft.com/office/drawing/2014/main" id="{91DF0E99-7C65-3099-0DC8-C1AFCE158AA6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6106025" y="2746676"/>
            <a:ext cx="1992840" cy="1573681"/>
          </a:xfrm>
          <a:prstGeom prst="rect">
            <a:avLst/>
          </a:prstGeom>
        </p:spPr>
        <p:txBody>
          <a:bodyPr/>
          <a:lstStyle/>
          <a:p>
            <a:endParaRPr lang="en-HU"/>
          </a:p>
        </p:txBody>
      </p:sp>
      <p:sp>
        <p:nvSpPr>
          <p:cNvPr id="89" name="Picture Placeholder 16">
            <a:extLst>
              <a:ext uri="{FF2B5EF4-FFF2-40B4-BE49-F238E27FC236}">
                <a16:creationId xmlns:a16="http://schemas.microsoft.com/office/drawing/2014/main" id="{7B45BA6C-CB87-AC2D-7119-521360E6E142}"/>
              </a:ext>
            </a:extLst>
          </p:cNvPr>
          <p:cNvSpPr>
            <a:spLocks noGrp="1"/>
          </p:cNvSpPr>
          <p:nvPr>
            <p:ph type="pic" sz="quarter" idx="35"/>
          </p:nvPr>
        </p:nvSpPr>
        <p:spPr>
          <a:xfrm>
            <a:off x="2034387" y="2747522"/>
            <a:ext cx="2013390" cy="1575569"/>
          </a:xfrm>
          <a:prstGeom prst="rect">
            <a:avLst/>
          </a:prstGeom>
        </p:spPr>
        <p:txBody>
          <a:bodyPr/>
          <a:lstStyle/>
          <a:p>
            <a:endParaRPr lang="en-HU"/>
          </a:p>
        </p:txBody>
      </p:sp>
      <p:sp>
        <p:nvSpPr>
          <p:cNvPr id="90" name="Picture Placeholder 16">
            <a:extLst>
              <a:ext uri="{FF2B5EF4-FFF2-40B4-BE49-F238E27FC236}">
                <a16:creationId xmlns:a16="http://schemas.microsoft.com/office/drawing/2014/main" id="{DF4062AB-DF55-C4FC-C5FB-028FAF7E27DE}"/>
              </a:ext>
            </a:extLst>
          </p:cNvPr>
          <p:cNvSpPr>
            <a:spLocks noGrp="1"/>
          </p:cNvSpPr>
          <p:nvPr>
            <p:ph type="pic" sz="quarter" idx="36"/>
          </p:nvPr>
        </p:nvSpPr>
        <p:spPr>
          <a:xfrm>
            <a:off x="10137527" y="2753828"/>
            <a:ext cx="2064010" cy="1569263"/>
          </a:xfrm>
          <a:prstGeom prst="rect">
            <a:avLst/>
          </a:prstGeom>
        </p:spPr>
        <p:txBody>
          <a:bodyPr/>
          <a:lstStyle/>
          <a:p>
            <a:endParaRPr lang="en-HU"/>
          </a:p>
        </p:txBody>
      </p:sp>
      <p:sp>
        <p:nvSpPr>
          <p:cNvPr id="91" name="Picture Placeholder 16">
            <a:extLst>
              <a:ext uri="{FF2B5EF4-FFF2-40B4-BE49-F238E27FC236}">
                <a16:creationId xmlns:a16="http://schemas.microsoft.com/office/drawing/2014/main" id="{4B62EF4C-95B5-46BA-C40A-63643D5BA3E4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>
          <a:xfrm>
            <a:off x="-8858" y="2753828"/>
            <a:ext cx="2036096" cy="1569263"/>
          </a:xfrm>
          <a:prstGeom prst="rect">
            <a:avLst/>
          </a:prstGeom>
        </p:spPr>
        <p:txBody>
          <a:bodyPr/>
          <a:lstStyle/>
          <a:p>
            <a:endParaRPr lang="en-HU"/>
          </a:p>
        </p:txBody>
      </p:sp>
      <p:sp>
        <p:nvSpPr>
          <p:cNvPr id="92" name="Oval 91">
            <a:extLst>
              <a:ext uri="{FF2B5EF4-FFF2-40B4-BE49-F238E27FC236}">
                <a16:creationId xmlns:a16="http://schemas.microsoft.com/office/drawing/2014/main" id="{E9C96C7C-ED1D-9E37-1B30-6FF3E05AFDDA}"/>
              </a:ext>
            </a:extLst>
          </p:cNvPr>
          <p:cNvSpPr/>
          <p:nvPr userDrawn="1"/>
        </p:nvSpPr>
        <p:spPr>
          <a:xfrm>
            <a:off x="4373691" y="297404"/>
            <a:ext cx="49696" cy="4969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U">
              <a:ln>
                <a:solidFill>
                  <a:schemeClr val="accent2"/>
                </a:solidFill>
              </a:ln>
              <a:solidFill>
                <a:schemeClr val="bg2"/>
              </a:solidFill>
            </a:endParaRPr>
          </a:p>
        </p:txBody>
      </p:sp>
      <p:sp>
        <p:nvSpPr>
          <p:cNvPr id="93" name="Text Placeholder 2">
            <a:extLst>
              <a:ext uri="{FF2B5EF4-FFF2-40B4-BE49-F238E27FC236}">
                <a16:creationId xmlns:a16="http://schemas.microsoft.com/office/drawing/2014/main" id="{14FF46CD-612C-21F3-B4F6-840CB8B69982}"/>
              </a:ext>
            </a:extLst>
          </p:cNvPr>
          <p:cNvSpPr>
            <a:spLocks noGrp="1"/>
          </p:cNvSpPr>
          <p:nvPr>
            <p:ph type="body" idx="20" hasCustomPrompt="1"/>
          </p:nvPr>
        </p:nvSpPr>
        <p:spPr>
          <a:xfrm>
            <a:off x="4623602" y="134720"/>
            <a:ext cx="1543335" cy="365125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>
                <a:solidFill>
                  <a:schemeClr val="bg2"/>
                </a:solidFill>
                <a:latin typeface="Lato" panose="020F0502020204030203" pitchFamily="34" charset="77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INVESTMENT TEAM</a:t>
            </a:r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D21744F2-CE58-986F-D84B-2394073C085C}"/>
              </a:ext>
            </a:extLst>
          </p:cNvPr>
          <p:cNvSpPr txBox="1">
            <a:spLocks/>
          </p:cNvSpPr>
          <p:nvPr userDrawn="1"/>
        </p:nvSpPr>
        <p:spPr>
          <a:xfrm>
            <a:off x="9839738" y="122976"/>
            <a:ext cx="122775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100" kern="1200">
                <a:solidFill>
                  <a:schemeClr val="bg2"/>
                </a:solidFill>
                <a:latin typeface="Lato" panose="020F0502020204030203" pitchFamily="34" charset="77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CBE3D76-2EBA-8E45-971D-66412664E3C3}" type="datetimeFigureOut">
              <a:rPr lang="en-HU" smtClean="0">
                <a:solidFill>
                  <a:schemeClr val="bg2"/>
                </a:solidFill>
              </a:rPr>
              <a:pPr/>
              <a:t>03/03/2025</a:t>
            </a:fld>
            <a:endParaRPr lang="en-HU">
              <a:solidFill>
                <a:schemeClr val="bg2"/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14C09AA6-80A8-81B0-9AC9-92E72ABC2353}"/>
              </a:ext>
            </a:extLst>
          </p:cNvPr>
          <p:cNvSpPr txBox="1">
            <a:spLocks/>
          </p:cNvSpPr>
          <p:nvPr userDrawn="1"/>
        </p:nvSpPr>
        <p:spPr>
          <a:xfrm>
            <a:off x="11469810" y="128852"/>
            <a:ext cx="5268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100" kern="1200">
                <a:solidFill>
                  <a:schemeClr val="bg2"/>
                </a:solidFill>
                <a:latin typeface="Lato" panose="020F0502020204030203" pitchFamily="34" charset="77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5CF1456-0483-1440-88DB-E62C328F67E6}" type="slidenum">
              <a:rPr lang="en-HU" smtClean="0">
                <a:solidFill>
                  <a:schemeClr val="bg2"/>
                </a:solidFill>
              </a:rPr>
              <a:pPr/>
              <a:t>‹#›</a:t>
            </a:fld>
            <a:endParaRPr lang="en-HU">
              <a:solidFill>
                <a:schemeClr val="bg2"/>
              </a:solidFill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44D2F9B2-E476-3B65-2668-81AE18B80DEB}"/>
              </a:ext>
            </a:extLst>
          </p:cNvPr>
          <p:cNvSpPr/>
          <p:nvPr userDrawn="1"/>
        </p:nvSpPr>
        <p:spPr>
          <a:xfrm>
            <a:off x="11247492" y="283246"/>
            <a:ext cx="49696" cy="49696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U">
              <a:ln>
                <a:solidFill>
                  <a:schemeClr val="accent2"/>
                </a:solidFill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558366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9_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45058355-7996-D469-CB52-211A78042659}"/>
              </a:ext>
            </a:extLst>
          </p:cNvPr>
          <p:cNvSpPr/>
          <p:nvPr userDrawn="1"/>
        </p:nvSpPr>
        <p:spPr>
          <a:xfrm>
            <a:off x="1280868" y="297404"/>
            <a:ext cx="49696" cy="4969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U">
              <a:ln>
                <a:solidFill>
                  <a:schemeClr val="accent2"/>
                </a:solidFill>
              </a:ln>
              <a:solidFill>
                <a:schemeClr val="bg2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25911DF-9B2D-0E49-D08D-4184EA6B21C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59532" y="205829"/>
            <a:ext cx="801288" cy="183151"/>
          </a:xfrm>
          <a:prstGeom prst="rect">
            <a:avLst/>
          </a:prstGeom>
        </p:spPr>
      </p:pic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4BB01CF9-4F17-24FD-32C3-54B5971810B1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503885" y="134720"/>
            <a:ext cx="2676229" cy="365125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>
                <a:solidFill>
                  <a:schemeClr val="bg2"/>
                </a:solidFill>
                <a:latin typeface="Lato" panose="020F0502020204030203" pitchFamily="34" charset="77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CONTACT TITLE CLICK TO EDIT </a:t>
            </a:r>
          </a:p>
        </p:txBody>
      </p:sp>
      <p:grpSp>
        <p:nvGrpSpPr>
          <p:cNvPr id="10" name="Google Shape;387;p5">
            <a:extLst>
              <a:ext uri="{FF2B5EF4-FFF2-40B4-BE49-F238E27FC236}">
                <a16:creationId xmlns:a16="http://schemas.microsoft.com/office/drawing/2014/main" id="{2CCF7BFA-98A3-FE6D-AAE2-5F2A00F5D071}"/>
              </a:ext>
            </a:extLst>
          </p:cNvPr>
          <p:cNvGrpSpPr/>
          <p:nvPr userDrawn="1"/>
        </p:nvGrpSpPr>
        <p:grpSpPr>
          <a:xfrm>
            <a:off x="1015054" y="2581623"/>
            <a:ext cx="8647430" cy="2662047"/>
            <a:chOff x="1181099" y="2463545"/>
            <a:chExt cx="8647430" cy="2662047"/>
          </a:xfrm>
        </p:grpSpPr>
        <p:sp>
          <p:nvSpPr>
            <p:cNvPr id="12" name="Google Shape;388;p5">
              <a:extLst>
                <a:ext uri="{FF2B5EF4-FFF2-40B4-BE49-F238E27FC236}">
                  <a16:creationId xmlns:a16="http://schemas.microsoft.com/office/drawing/2014/main" id="{81C50D12-6DA3-03D9-5B25-BC2676474D57}"/>
                </a:ext>
              </a:extLst>
            </p:cNvPr>
            <p:cNvSpPr/>
            <p:nvPr/>
          </p:nvSpPr>
          <p:spPr>
            <a:xfrm>
              <a:off x="1181861" y="3940301"/>
              <a:ext cx="8646160" cy="741045"/>
            </a:xfrm>
            <a:custGeom>
              <a:avLst/>
              <a:gdLst/>
              <a:ahLst/>
              <a:cxnLst/>
              <a:rect l="l" t="t" r="r" b="b"/>
              <a:pathLst>
                <a:path w="8646160" h="741045" extrusionOk="0">
                  <a:moveTo>
                    <a:pt x="0" y="740664"/>
                  </a:moveTo>
                  <a:lnTo>
                    <a:pt x="70103" y="713232"/>
                  </a:lnTo>
                  <a:lnTo>
                    <a:pt x="141731" y="702564"/>
                  </a:lnTo>
                  <a:lnTo>
                    <a:pt x="211835" y="694944"/>
                  </a:lnTo>
                  <a:lnTo>
                    <a:pt x="283463" y="716280"/>
                  </a:lnTo>
                  <a:lnTo>
                    <a:pt x="353568" y="684276"/>
                  </a:lnTo>
                  <a:lnTo>
                    <a:pt x="425196" y="696468"/>
                  </a:lnTo>
                  <a:lnTo>
                    <a:pt x="495300" y="688848"/>
                  </a:lnTo>
                  <a:lnTo>
                    <a:pt x="566927" y="676656"/>
                  </a:lnTo>
                  <a:lnTo>
                    <a:pt x="637032" y="704088"/>
                  </a:lnTo>
                  <a:lnTo>
                    <a:pt x="708660" y="707136"/>
                  </a:lnTo>
                  <a:lnTo>
                    <a:pt x="778763" y="708660"/>
                  </a:lnTo>
                  <a:lnTo>
                    <a:pt x="850392" y="670560"/>
                  </a:lnTo>
                  <a:lnTo>
                    <a:pt x="920495" y="664464"/>
                  </a:lnTo>
                  <a:lnTo>
                    <a:pt x="992124" y="646176"/>
                  </a:lnTo>
                  <a:lnTo>
                    <a:pt x="1062227" y="623316"/>
                  </a:lnTo>
                  <a:lnTo>
                    <a:pt x="1133856" y="597408"/>
                  </a:lnTo>
                  <a:lnTo>
                    <a:pt x="1203960" y="585216"/>
                  </a:lnTo>
                  <a:lnTo>
                    <a:pt x="1275588" y="537972"/>
                  </a:lnTo>
                  <a:lnTo>
                    <a:pt x="1345692" y="545592"/>
                  </a:lnTo>
                  <a:lnTo>
                    <a:pt x="1417320" y="528828"/>
                  </a:lnTo>
                  <a:lnTo>
                    <a:pt x="1487424" y="518160"/>
                  </a:lnTo>
                  <a:lnTo>
                    <a:pt x="1559052" y="435864"/>
                  </a:lnTo>
                  <a:lnTo>
                    <a:pt x="1629156" y="425196"/>
                  </a:lnTo>
                  <a:lnTo>
                    <a:pt x="1700783" y="394716"/>
                  </a:lnTo>
                  <a:lnTo>
                    <a:pt x="1770888" y="329184"/>
                  </a:lnTo>
                  <a:lnTo>
                    <a:pt x="1842515" y="376428"/>
                  </a:lnTo>
                  <a:lnTo>
                    <a:pt x="1912620" y="358140"/>
                  </a:lnTo>
                  <a:lnTo>
                    <a:pt x="1984248" y="330708"/>
                  </a:lnTo>
                  <a:lnTo>
                    <a:pt x="2054352" y="289560"/>
                  </a:lnTo>
                  <a:lnTo>
                    <a:pt x="2125979" y="364236"/>
                  </a:lnTo>
                  <a:lnTo>
                    <a:pt x="2196084" y="289560"/>
                  </a:lnTo>
                  <a:lnTo>
                    <a:pt x="2267712" y="269748"/>
                  </a:lnTo>
                  <a:lnTo>
                    <a:pt x="2337816" y="222504"/>
                  </a:lnTo>
                  <a:lnTo>
                    <a:pt x="2409443" y="192024"/>
                  </a:lnTo>
                  <a:lnTo>
                    <a:pt x="2479548" y="207264"/>
                  </a:lnTo>
                  <a:lnTo>
                    <a:pt x="2551176" y="176784"/>
                  </a:lnTo>
                  <a:lnTo>
                    <a:pt x="2621279" y="67056"/>
                  </a:lnTo>
                  <a:lnTo>
                    <a:pt x="2692908" y="67056"/>
                  </a:lnTo>
                  <a:lnTo>
                    <a:pt x="2763012" y="121920"/>
                  </a:lnTo>
                  <a:lnTo>
                    <a:pt x="2834640" y="60960"/>
                  </a:lnTo>
                  <a:lnTo>
                    <a:pt x="2904743" y="56387"/>
                  </a:lnTo>
                  <a:lnTo>
                    <a:pt x="2976372" y="0"/>
                  </a:lnTo>
                  <a:lnTo>
                    <a:pt x="3046476" y="135636"/>
                  </a:lnTo>
                  <a:lnTo>
                    <a:pt x="3118104" y="335280"/>
                  </a:lnTo>
                  <a:lnTo>
                    <a:pt x="3188208" y="301752"/>
                  </a:lnTo>
                  <a:lnTo>
                    <a:pt x="3259836" y="208787"/>
                  </a:lnTo>
                  <a:lnTo>
                    <a:pt x="3329940" y="196596"/>
                  </a:lnTo>
                  <a:lnTo>
                    <a:pt x="3401567" y="353568"/>
                  </a:lnTo>
                  <a:lnTo>
                    <a:pt x="3471672" y="399288"/>
                  </a:lnTo>
                  <a:lnTo>
                    <a:pt x="3543300" y="408431"/>
                  </a:lnTo>
                  <a:lnTo>
                    <a:pt x="3613404" y="368808"/>
                  </a:lnTo>
                  <a:lnTo>
                    <a:pt x="3685032" y="345948"/>
                  </a:lnTo>
                  <a:lnTo>
                    <a:pt x="3755136" y="377952"/>
                  </a:lnTo>
                  <a:lnTo>
                    <a:pt x="3826764" y="298704"/>
                  </a:lnTo>
                  <a:lnTo>
                    <a:pt x="3896867" y="320040"/>
                  </a:lnTo>
                  <a:lnTo>
                    <a:pt x="3968496" y="332231"/>
                  </a:lnTo>
                  <a:lnTo>
                    <a:pt x="4038600" y="417575"/>
                  </a:lnTo>
                  <a:lnTo>
                    <a:pt x="4110228" y="428244"/>
                  </a:lnTo>
                  <a:lnTo>
                    <a:pt x="4180332" y="431292"/>
                  </a:lnTo>
                  <a:lnTo>
                    <a:pt x="4251960" y="437388"/>
                  </a:lnTo>
                  <a:lnTo>
                    <a:pt x="4322064" y="377952"/>
                  </a:lnTo>
                  <a:lnTo>
                    <a:pt x="4393692" y="377952"/>
                  </a:lnTo>
                  <a:lnTo>
                    <a:pt x="4463796" y="355092"/>
                  </a:lnTo>
                  <a:lnTo>
                    <a:pt x="4535424" y="382524"/>
                  </a:lnTo>
                  <a:lnTo>
                    <a:pt x="4607052" y="355092"/>
                  </a:lnTo>
                  <a:lnTo>
                    <a:pt x="4677156" y="352044"/>
                  </a:lnTo>
                  <a:lnTo>
                    <a:pt x="4748784" y="358140"/>
                  </a:lnTo>
                  <a:lnTo>
                    <a:pt x="4818888" y="364236"/>
                  </a:lnTo>
                  <a:lnTo>
                    <a:pt x="4890516" y="402336"/>
                  </a:lnTo>
                  <a:lnTo>
                    <a:pt x="4960620" y="356616"/>
                  </a:lnTo>
                  <a:lnTo>
                    <a:pt x="5032248" y="345948"/>
                  </a:lnTo>
                  <a:lnTo>
                    <a:pt x="5102352" y="324612"/>
                  </a:lnTo>
                  <a:lnTo>
                    <a:pt x="5173980" y="382524"/>
                  </a:lnTo>
                  <a:lnTo>
                    <a:pt x="5244084" y="377952"/>
                  </a:lnTo>
                  <a:lnTo>
                    <a:pt x="5315712" y="409956"/>
                  </a:lnTo>
                  <a:lnTo>
                    <a:pt x="5385816" y="373380"/>
                  </a:lnTo>
                  <a:lnTo>
                    <a:pt x="5457444" y="356616"/>
                  </a:lnTo>
                  <a:lnTo>
                    <a:pt x="5527547" y="289560"/>
                  </a:lnTo>
                  <a:lnTo>
                    <a:pt x="5599176" y="224028"/>
                  </a:lnTo>
                  <a:lnTo>
                    <a:pt x="5669280" y="249936"/>
                  </a:lnTo>
                  <a:lnTo>
                    <a:pt x="5740908" y="352044"/>
                  </a:lnTo>
                  <a:lnTo>
                    <a:pt x="5811012" y="345948"/>
                  </a:lnTo>
                  <a:lnTo>
                    <a:pt x="5882640" y="477012"/>
                  </a:lnTo>
                  <a:lnTo>
                    <a:pt x="5952744" y="411480"/>
                  </a:lnTo>
                  <a:lnTo>
                    <a:pt x="6024371" y="358140"/>
                  </a:lnTo>
                  <a:lnTo>
                    <a:pt x="6094476" y="382524"/>
                  </a:lnTo>
                  <a:lnTo>
                    <a:pt x="6166104" y="417575"/>
                  </a:lnTo>
                  <a:lnTo>
                    <a:pt x="6236208" y="477012"/>
                  </a:lnTo>
                  <a:lnTo>
                    <a:pt x="6307836" y="417575"/>
                  </a:lnTo>
                  <a:lnTo>
                    <a:pt x="6377940" y="452628"/>
                  </a:lnTo>
                  <a:lnTo>
                    <a:pt x="6449568" y="502920"/>
                  </a:lnTo>
                  <a:lnTo>
                    <a:pt x="6519671" y="498348"/>
                  </a:lnTo>
                  <a:lnTo>
                    <a:pt x="6591300" y="438912"/>
                  </a:lnTo>
                  <a:lnTo>
                    <a:pt x="6661404" y="397764"/>
                  </a:lnTo>
                  <a:lnTo>
                    <a:pt x="6733032" y="301752"/>
                  </a:lnTo>
                  <a:lnTo>
                    <a:pt x="6803136" y="310896"/>
                  </a:lnTo>
                  <a:lnTo>
                    <a:pt x="6874763" y="391668"/>
                  </a:lnTo>
                  <a:lnTo>
                    <a:pt x="6944867" y="489204"/>
                  </a:lnTo>
                  <a:lnTo>
                    <a:pt x="7016496" y="376428"/>
                  </a:lnTo>
                  <a:lnTo>
                    <a:pt x="7086600" y="353568"/>
                  </a:lnTo>
                  <a:lnTo>
                    <a:pt x="7158228" y="355092"/>
                  </a:lnTo>
                  <a:lnTo>
                    <a:pt x="7228332" y="364236"/>
                  </a:lnTo>
                  <a:lnTo>
                    <a:pt x="7299959" y="332231"/>
                  </a:lnTo>
                  <a:lnTo>
                    <a:pt x="7370063" y="347472"/>
                  </a:lnTo>
                  <a:lnTo>
                    <a:pt x="7441692" y="333756"/>
                  </a:lnTo>
                  <a:lnTo>
                    <a:pt x="7511796" y="263652"/>
                  </a:lnTo>
                  <a:lnTo>
                    <a:pt x="7583423" y="182880"/>
                  </a:lnTo>
                  <a:lnTo>
                    <a:pt x="7653528" y="185928"/>
                  </a:lnTo>
                  <a:lnTo>
                    <a:pt x="7725156" y="158496"/>
                  </a:lnTo>
                  <a:lnTo>
                    <a:pt x="7795259" y="216408"/>
                  </a:lnTo>
                  <a:lnTo>
                    <a:pt x="7866888" y="236220"/>
                  </a:lnTo>
                  <a:lnTo>
                    <a:pt x="7936992" y="213360"/>
                  </a:lnTo>
                  <a:lnTo>
                    <a:pt x="8008619" y="187452"/>
                  </a:lnTo>
                  <a:lnTo>
                    <a:pt x="8078723" y="214884"/>
                  </a:lnTo>
                  <a:lnTo>
                    <a:pt x="8150352" y="251460"/>
                  </a:lnTo>
                  <a:lnTo>
                    <a:pt x="8220456" y="271272"/>
                  </a:lnTo>
                  <a:lnTo>
                    <a:pt x="8292084" y="260604"/>
                  </a:lnTo>
                  <a:lnTo>
                    <a:pt x="8362188" y="304800"/>
                  </a:lnTo>
                  <a:lnTo>
                    <a:pt x="8433816" y="295656"/>
                  </a:lnTo>
                  <a:lnTo>
                    <a:pt x="8503919" y="345948"/>
                  </a:lnTo>
                  <a:lnTo>
                    <a:pt x="8575548" y="352044"/>
                  </a:lnTo>
                  <a:lnTo>
                    <a:pt x="8645652" y="312420"/>
                  </a:lnTo>
                </a:path>
              </a:pathLst>
            </a:custGeom>
            <a:noFill/>
            <a:ln w="25400" cap="flat" cmpd="sng">
              <a:solidFill>
                <a:srgbClr val="96A1D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dirty="0">
                <a:solidFill>
                  <a:srgbClr val="002060"/>
                </a:solidFill>
                <a:latin typeface="Lato" panose="020F0502020204030203" pitchFamily="34" charset="77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3" name="Google Shape;389;p5">
              <a:extLst>
                <a:ext uri="{FF2B5EF4-FFF2-40B4-BE49-F238E27FC236}">
                  <a16:creationId xmlns:a16="http://schemas.microsoft.com/office/drawing/2014/main" id="{62FB73CF-7784-F1D8-A06D-18FCE0C89740}"/>
                </a:ext>
              </a:extLst>
            </p:cNvPr>
            <p:cNvSpPr/>
            <p:nvPr/>
          </p:nvSpPr>
          <p:spPr>
            <a:xfrm>
              <a:off x="1181099" y="2464307"/>
              <a:ext cx="8647430" cy="2661285"/>
            </a:xfrm>
            <a:custGeom>
              <a:avLst/>
              <a:gdLst/>
              <a:ahLst/>
              <a:cxnLst/>
              <a:rect l="l" t="t" r="r" b="b"/>
              <a:pathLst>
                <a:path w="8647430" h="2661285" extrusionOk="0">
                  <a:moveTo>
                    <a:pt x="0" y="2660904"/>
                  </a:moveTo>
                  <a:lnTo>
                    <a:pt x="0" y="0"/>
                  </a:lnTo>
                </a:path>
                <a:path w="8647430" h="2661285" extrusionOk="0">
                  <a:moveTo>
                    <a:pt x="0" y="2660904"/>
                  </a:moveTo>
                  <a:lnTo>
                    <a:pt x="8647176" y="2660904"/>
                  </a:lnTo>
                </a:path>
              </a:pathLst>
            </a:custGeom>
            <a:noFill/>
            <a:ln w="9525" cap="flat" cmpd="sng">
              <a:solidFill>
                <a:srgbClr val="0000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dirty="0">
                <a:solidFill>
                  <a:srgbClr val="002060"/>
                </a:solidFill>
                <a:latin typeface="Lato" panose="020F0502020204030203" pitchFamily="34" charset="77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4" name="Google Shape;390;p5">
              <a:extLst>
                <a:ext uri="{FF2B5EF4-FFF2-40B4-BE49-F238E27FC236}">
                  <a16:creationId xmlns:a16="http://schemas.microsoft.com/office/drawing/2014/main" id="{6BE96CAA-6BB3-E522-533C-B4E54753C161}"/>
                </a:ext>
              </a:extLst>
            </p:cNvPr>
            <p:cNvSpPr/>
            <p:nvPr/>
          </p:nvSpPr>
          <p:spPr>
            <a:xfrm>
              <a:off x="1181861" y="3515105"/>
              <a:ext cx="8646160" cy="1167765"/>
            </a:xfrm>
            <a:custGeom>
              <a:avLst/>
              <a:gdLst/>
              <a:ahLst/>
              <a:cxnLst/>
              <a:rect l="l" t="t" r="r" b="b"/>
              <a:pathLst>
                <a:path w="8646160" h="1167764" extrusionOk="0">
                  <a:moveTo>
                    <a:pt x="0" y="1165860"/>
                  </a:moveTo>
                  <a:lnTo>
                    <a:pt x="70103" y="1147572"/>
                  </a:lnTo>
                  <a:lnTo>
                    <a:pt x="141731" y="1133856"/>
                  </a:lnTo>
                  <a:lnTo>
                    <a:pt x="211835" y="1136904"/>
                  </a:lnTo>
                  <a:lnTo>
                    <a:pt x="283463" y="1167384"/>
                  </a:lnTo>
                  <a:lnTo>
                    <a:pt x="353568" y="1149096"/>
                  </a:lnTo>
                  <a:lnTo>
                    <a:pt x="425196" y="1143000"/>
                  </a:lnTo>
                  <a:lnTo>
                    <a:pt x="495300" y="1133856"/>
                  </a:lnTo>
                  <a:lnTo>
                    <a:pt x="566927" y="1123188"/>
                  </a:lnTo>
                  <a:lnTo>
                    <a:pt x="637032" y="1132332"/>
                  </a:lnTo>
                  <a:lnTo>
                    <a:pt x="708660" y="1130808"/>
                  </a:lnTo>
                  <a:lnTo>
                    <a:pt x="778763" y="1127760"/>
                  </a:lnTo>
                  <a:lnTo>
                    <a:pt x="850392" y="1103376"/>
                  </a:lnTo>
                  <a:lnTo>
                    <a:pt x="920495" y="1097280"/>
                  </a:lnTo>
                  <a:lnTo>
                    <a:pt x="992124" y="1078992"/>
                  </a:lnTo>
                  <a:lnTo>
                    <a:pt x="1062227" y="1069848"/>
                  </a:lnTo>
                  <a:lnTo>
                    <a:pt x="1133856" y="1059180"/>
                  </a:lnTo>
                  <a:lnTo>
                    <a:pt x="1203960" y="1066800"/>
                  </a:lnTo>
                  <a:lnTo>
                    <a:pt x="1275588" y="1040892"/>
                  </a:lnTo>
                  <a:lnTo>
                    <a:pt x="1345692" y="1057656"/>
                  </a:lnTo>
                  <a:lnTo>
                    <a:pt x="1417320" y="1040892"/>
                  </a:lnTo>
                  <a:lnTo>
                    <a:pt x="1487424" y="1016508"/>
                  </a:lnTo>
                  <a:lnTo>
                    <a:pt x="1559052" y="999744"/>
                  </a:lnTo>
                  <a:lnTo>
                    <a:pt x="1629156" y="984504"/>
                  </a:lnTo>
                  <a:lnTo>
                    <a:pt x="1700783" y="1007364"/>
                  </a:lnTo>
                  <a:lnTo>
                    <a:pt x="1770888" y="981456"/>
                  </a:lnTo>
                  <a:lnTo>
                    <a:pt x="1842515" y="976884"/>
                  </a:lnTo>
                  <a:lnTo>
                    <a:pt x="1912620" y="973836"/>
                  </a:lnTo>
                  <a:lnTo>
                    <a:pt x="1984248" y="960120"/>
                  </a:lnTo>
                  <a:lnTo>
                    <a:pt x="2054352" y="947928"/>
                  </a:lnTo>
                  <a:lnTo>
                    <a:pt x="2125979" y="957072"/>
                  </a:lnTo>
                  <a:lnTo>
                    <a:pt x="2196084" y="932688"/>
                  </a:lnTo>
                  <a:lnTo>
                    <a:pt x="2267712" y="943356"/>
                  </a:lnTo>
                  <a:lnTo>
                    <a:pt x="2337816" y="928116"/>
                  </a:lnTo>
                  <a:lnTo>
                    <a:pt x="2409443" y="911352"/>
                  </a:lnTo>
                  <a:lnTo>
                    <a:pt x="2479548" y="914400"/>
                  </a:lnTo>
                  <a:lnTo>
                    <a:pt x="2551176" y="935736"/>
                  </a:lnTo>
                  <a:lnTo>
                    <a:pt x="2621279" y="899160"/>
                  </a:lnTo>
                  <a:lnTo>
                    <a:pt x="2692908" y="911352"/>
                  </a:lnTo>
                  <a:lnTo>
                    <a:pt x="2763012" y="905256"/>
                  </a:lnTo>
                  <a:lnTo>
                    <a:pt x="2834640" y="897636"/>
                  </a:lnTo>
                  <a:lnTo>
                    <a:pt x="2904743" y="912876"/>
                  </a:lnTo>
                  <a:lnTo>
                    <a:pt x="2976372" y="899160"/>
                  </a:lnTo>
                  <a:lnTo>
                    <a:pt x="3046476" y="943356"/>
                  </a:lnTo>
                  <a:lnTo>
                    <a:pt x="3118104" y="961644"/>
                  </a:lnTo>
                  <a:lnTo>
                    <a:pt x="3188208" y="906780"/>
                  </a:lnTo>
                  <a:lnTo>
                    <a:pt x="3259836" y="906780"/>
                  </a:lnTo>
                  <a:lnTo>
                    <a:pt x="3329940" y="918972"/>
                  </a:lnTo>
                  <a:lnTo>
                    <a:pt x="3401567" y="954024"/>
                  </a:lnTo>
                  <a:lnTo>
                    <a:pt x="3471672" y="957072"/>
                  </a:lnTo>
                  <a:lnTo>
                    <a:pt x="3543300" y="914400"/>
                  </a:lnTo>
                  <a:lnTo>
                    <a:pt x="3613404" y="911352"/>
                  </a:lnTo>
                  <a:lnTo>
                    <a:pt x="3685032" y="900684"/>
                  </a:lnTo>
                  <a:lnTo>
                    <a:pt x="3755136" y="900684"/>
                  </a:lnTo>
                  <a:lnTo>
                    <a:pt x="3826764" y="874776"/>
                  </a:lnTo>
                  <a:lnTo>
                    <a:pt x="3896867" y="876300"/>
                  </a:lnTo>
                  <a:lnTo>
                    <a:pt x="3968496" y="877824"/>
                  </a:lnTo>
                  <a:lnTo>
                    <a:pt x="4038600" y="891540"/>
                  </a:lnTo>
                  <a:lnTo>
                    <a:pt x="4110228" y="867156"/>
                  </a:lnTo>
                  <a:lnTo>
                    <a:pt x="4180332" y="853440"/>
                  </a:lnTo>
                  <a:lnTo>
                    <a:pt x="4251960" y="839724"/>
                  </a:lnTo>
                  <a:lnTo>
                    <a:pt x="4322064" y="810768"/>
                  </a:lnTo>
                  <a:lnTo>
                    <a:pt x="4393692" y="812292"/>
                  </a:lnTo>
                  <a:lnTo>
                    <a:pt x="4463796" y="804672"/>
                  </a:lnTo>
                  <a:lnTo>
                    <a:pt x="4535424" y="795528"/>
                  </a:lnTo>
                  <a:lnTo>
                    <a:pt x="4607052" y="790956"/>
                  </a:lnTo>
                  <a:lnTo>
                    <a:pt x="4677156" y="775716"/>
                  </a:lnTo>
                  <a:lnTo>
                    <a:pt x="4748784" y="774192"/>
                  </a:lnTo>
                  <a:lnTo>
                    <a:pt x="4818888" y="758952"/>
                  </a:lnTo>
                  <a:lnTo>
                    <a:pt x="4890516" y="739140"/>
                  </a:lnTo>
                  <a:lnTo>
                    <a:pt x="4960620" y="714756"/>
                  </a:lnTo>
                  <a:lnTo>
                    <a:pt x="5032248" y="707136"/>
                  </a:lnTo>
                  <a:lnTo>
                    <a:pt x="5102352" y="655320"/>
                  </a:lnTo>
                  <a:lnTo>
                    <a:pt x="5173980" y="693420"/>
                  </a:lnTo>
                  <a:lnTo>
                    <a:pt x="5244084" y="717804"/>
                  </a:lnTo>
                  <a:lnTo>
                    <a:pt x="5315712" y="714756"/>
                  </a:lnTo>
                  <a:lnTo>
                    <a:pt x="5385816" y="696468"/>
                  </a:lnTo>
                  <a:lnTo>
                    <a:pt x="5457444" y="691896"/>
                  </a:lnTo>
                  <a:lnTo>
                    <a:pt x="5527547" y="658368"/>
                  </a:lnTo>
                  <a:lnTo>
                    <a:pt x="5599176" y="629412"/>
                  </a:lnTo>
                  <a:lnTo>
                    <a:pt x="5669280" y="624840"/>
                  </a:lnTo>
                  <a:lnTo>
                    <a:pt x="5740908" y="693420"/>
                  </a:lnTo>
                  <a:lnTo>
                    <a:pt x="5811012" y="676656"/>
                  </a:lnTo>
                  <a:lnTo>
                    <a:pt x="5882640" y="763524"/>
                  </a:lnTo>
                  <a:lnTo>
                    <a:pt x="5952744" y="696468"/>
                  </a:lnTo>
                  <a:lnTo>
                    <a:pt x="6024371" y="669036"/>
                  </a:lnTo>
                  <a:lnTo>
                    <a:pt x="6094476" y="652272"/>
                  </a:lnTo>
                  <a:lnTo>
                    <a:pt x="6166104" y="614172"/>
                  </a:lnTo>
                  <a:lnTo>
                    <a:pt x="6236208" y="679704"/>
                  </a:lnTo>
                  <a:lnTo>
                    <a:pt x="6307836" y="615696"/>
                  </a:lnTo>
                  <a:lnTo>
                    <a:pt x="6377940" y="603504"/>
                  </a:lnTo>
                  <a:lnTo>
                    <a:pt x="6449568" y="621792"/>
                  </a:lnTo>
                  <a:lnTo>
                    <a:pt x="6519671" y="603504"/>
                  </a:lnTo>
                  <a:lnTo>
                    <a:pt x="6591300" y="583692"/>
                  </a:lnTo>
                  <a:lnTo>
                    <a:pt x="6661404" y="548640"/>
                  </a:lnTo>
                  <a:lnTo>
                    <a:pt x="6733032" y="518160"/>
                  </a:lnTo>
                  <a:lnTo>
                    <a:pt x="6803136" y="519684"/>
                  </a:lnTo>
                  <a:lnTo>
                    <a:pt x="6874763" y="611124"/>
                  </a:lnTo>
                  <a:lnTo>
                    <a:pt x="6944867" y="736092"/>
                  </a:lnTo>
                  <a:lnTo>
                    <a:pt x="7016496" y="626364"/>
                  </a:lnTo>
                  <a:lnTo>
                    <a:pt x="7086600" y="582168"/>
                  </a:lnTo>
                  <a:lnTo>
                    <a:pt x="7158228" y="562356"/>
                  </a:lnTo>
                  <a:lnTo>
                    <a:pt x="7228332" y="504444"/>
                  </a:lnTo>
                  <a:lnTo>
                    <a:pt x="7299959" y="426720"/>
                  </a:lnTo>
                  <a:lnTo>
                    <a:pt x="7370063" y="473964"/>
                  </a:lnTo>
                  <a:lnTo>
                    <a:pt x="7441692" y="505968"/>
                  </a:lnTo>
                  <a:lnTo>
                    <a:pt x="7511796" y="387096"/>
                  </a:lnTo>
                  <a:lnTo>
                    <a:pt x="7583423" y="341376"/>
                  </a:lnTo>
                  <a:lnTo>
                    <a:pt x="7653528" y="355092"/>
                  </a:lnTo>
                  <a:lnTo>
                    <a:pt x="7725156" y="323088"/>
                  </a:lnTo>
                  <a:lnTo>
                    <a:pt x="7795259" y="268224"/>
                  </a:lnTo>
                  <a:lnTo>
                    <a:pt x="7866888" y="198120"/>
                  </a:lnTo>
                  <a:lnTo>
                    <a:pt x="7936992" y="190500"/>
                  </a:lnTo>
                  <a:lnTo>
                    <a:pt x="8008619" y="158496"/>
                  </a:lnTo>
                  <a:lnTo>
                    <a:pt x="8078723" y="124968"/>
                  </a:lnTo>
                  <a:lnTo>
                    <a:pt x="8150352" y="82296"/>
                  </a:lnTo>
                  <a:lnTo>
                    <a:pt x="8220456" y="155448"/>
                  </a:lnTo>
                  <a:lnTo>
                    <a:pt x="8292084" y="54864"/>
                  </a:lnTo>
                  <a:lnTo>
                    <a:pt x="8362188" y="67056"/>
                  </a:lnTo>
                  <a:lnTo>
                    <a:pt x="8433816" y="0"/>
                  </a:lnTo>
                  <a:lnTo>
                    <a:pt x="8503919" y="85344"/>
                  </a:lnTo>
                  <a:lnTo>
                    <a:pt x="8575548" y="132588"/>
                  </a:lnTo>
                  <a:lnTo>
                    <a:pt x="8645652" y="79248"/>
                  </a:lnTo>
                </a:path>
              </a:pathLst>
            </a:custGeom>
            <a:noFill/>
            <a:ln w="28575" cap="flat" cmpd="sng">
              <a:solidFill>
                <a:srgbClr val="00B0F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dirty="0">
                <a:solidFill>
                  <a:srgbClr val="002060"/>
                </a:solidFill>
                <a:latin typeface="Lato" panose="020F0502020204030203" pitchFamily="34" charset="77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5" name="Google Shape;391;p5">
              <a:extLst>
                <a:ext uri="{FF2B5EF4-FFF2-40B4-BE49-F238E27FC236}">
                  <a16:creationId xmlns:a16="http://schemas.microsoft.com/office/drawing/2014/main" id="{0EEABC0C-07E7-78A2-6B55-39D41ED56F25}"/>
                </a:ext>
              </a:extLst>
            </p:cNvPr>
            <p:cNvSpPr/>
            <p:nvPr/>
          </p:nvSpPr>
          <p:spPr>
            <a:xfrm>
              <a:off x="1181861" y="2463545"/>
              <a:ext cx="8646160" cy="2217420"/>
            </a:xfrm>
            <a:custGeom>
              <a:avLst/>
              <a:gdLst/>
              <a:ahLst/>
              <a:cxnLst/>
              <a:rect l="l" t="t" r="r" b="b"/>
              <a:pathLst>
                <a:path w="8646160" h="2217420" extrusionOk="0">
                  <a:moveTo>
                    <a:pt x="0" y="2217420"/>
                  </a:moveTo>
                  <a:lnTo>
                    <a:pt x="70103" y="2215896"/>
                  </a:lnTo>
                  <a:lnTo>
                    <a:pt x="141731" y="2196084"/>
                  </a:lnTo>
                  <a:lnTo>
                    <a:pt x="211835" y="2189987"/>
                  </a:lnTo>
                  <a:lnTo>
                    <a:pt x="283463" y="2196084"/>
                  </a:lnTo>
                  <a:lnTo>
                    <a:pt x="353568" y="2148840"/>
                  </a:lnTo>
                  <a:lnTo>
                    <a:pt x="425196" y="2139696"/>
                  </a:lnTo>
                  <a:lnTo>
                    <a:pt x="495300" y="2148840"/>
                  </a:lnTo>
                  <a:lnTo>
                    <a:pt x="566927" y="2119884"/>
                  </a:lnTo>
                  <a:lnTo>
                    <a:pt x="637032" y="2174747"/>
                  </a:lnTo>
                  <a:lnTo>
                    <a:pt x="708660" y="2147316"/>
                  </a:lnTo>
                  <a:lnTo>
                    <a:pt x="778763" y="2150364"/>
                  </a:lnTo>
                  <a:lnTo>
                    <a:pt x="850392" y="2109216"/>
                  </a:lnTo>
                  <a:lnTo>
                    <a:pt x="920495" y="2116835"/>
                  </a:lnTo>
                  <a:lnTo>
                    <a:pt x="992124" y="2081783"/>
                  </a:lnTo>
                  <a:lnTo>
                    <a:pt x="1062227" y="2048255"/>
                  </a:lnTo>
                  <a:lnTo>
                    <a:pt x="1133856" y="2017776"/>
                  </a:lnTo>
                  <a:lnTo>
                    <a:pt x="1203960" y="2055876"/>
                  </a:lnTo>
                  <a:lnTo>
                    <a:pt x="1275588" y="1952243"/>
                  </a:lnTo>
                  <a:lnTo>
                    <a:pt x="1345692" y="1970531"/>
                  </a:lnTo>
                  <a:lnTo>
                    <a:pt x="1417320" y="1912620"/>
                  </a:lnTo>
                  <a:lnTo>
                    <a:pt x="1487424" y="1970531"/>
                  </a:lnTo>
                  <a:lnTo>
                    <a:pt x="1559052" y="1904999"/>
                  </a:lnTo>
                  <a:lnTo>
                    <a:pt x="1629156" y="1904999"/>
                  </a:lnTo>
                  <a:lnTo>
                    <a:pt x="1700783" y="1792223"/>
                  </a:lnTo>
                  <a:lnTo>
                    <a:pt x="1770888" y="1714499"/>
                  </a:lnTo>
                  <a:lnTo>
                    <a:pt x="1842515" y="1836420"/>
                  </a:lnTo>
                  <a:lnTo>
                    <a:pt x="1912620" y="1915667"/>
                  </a:lnTo>
                  <a:lnTo>
                    <a:pt x="1984248" y="1895855"/>
                  </a:lnTo>
                  <a:lnTo>
                    <a:pt x="2054352" y="1767839"/>
                  </a:lnTo>
                  <a:lnTo>
                    <a:pt x="2125979" y="1815083"/>
                  </a:lnTo>
                  <a:lnTo>
                    <a:pt x="2196084" y="1723643"/>
                  </a:lnTo>
                  <a:lnTo>
                    <a:pt x="2267712" y="1757171"/>
                  </a:lnTo>
                  <a:lnTo>
                    <a:pt x="2337816" y="1667255"/>
                  </a:lnTo>
                  <a:lnTo>
                    <a:pt x="2409443" y="1620011"/>
                  </a:lnTo>
                  <a:lnTo>
                    <a:pt x="2479548" y="1578864"/>
                  </a:lnTo>
                  <a:lnTo>
                    <a:pt x="2551176" y="1502664"/>
                  </a:lnTo>
                  <a:lnTo>
                    <a:pt x="2621279" y="1417320"/>
                  </a:lnTo>
                  <a:lnTo>
                    <a:pt x="2692908" y="1380743"/>
                  </a:lnTo>
                  <a:lnTo>
                    <a:pt x="2763012" y="1464564"/>
                  </a:lnTo>
                  <a:lnTo>
                    <a:pt x="2834640" y="1278635"/>
                  </a:lnTo>
                  <a:lnTo>
                    <a:pt x="2904743" y="1196339"/>
                  </a:lnTo>
                  <a:lnTo>
                    <a:pt x="2976372" y="1179576"/>
                  </a:lnTo>
                  <a:lnTo>
                    <a:pt x="3046476" y="1370076"/>
                  </a:lnTo>
                  <a:lnTo>
                    <a:pt x="3118104" y="1577339"/>
                  </a:lnTo>
                  <a:lnTo>
                    <a:pt x="3188208" y="1498091"/>
                  </a:lnTo>
                  <a:lnTo>
                    <a:pt x="3259836" y="1403603"/>
                  </a:lnTo>
                  <a:lnTo>
                    <a:pt x="3329940" y="1438655"/>
                  </a:lnTo>
                  <a:lnTo>
                    <a:pt x="3401567" y="1783079"/>
                  </a:lnTo>
                  <a:lnTo>
                    <a:pt x="3471672" y="1827276"/>
                  </a:lnTo>
                  <a:lnTo>
                    <a:pt x="3543300" y="1760220"/>
                  </a:lnTo>
                  <a:lnTo>
                    <a:pt x="3613404" y="1723643"/>
                  </a:lnTo>
                  <a:lnTo>
                    <a:pt x="3685032" y="1650491"/>
                  </a:lnTo>
                  <a:lnTo>
                    <a:pt x="3755136" y="1719071"/>
                  </a:lnTo>
                  <a:lnTo>
                    <a:pt x="3826764" y="1580387"/>
                  </a:lnTo>
                  <a:lnTo>
                    <a:pt x="3896867" y="1615439"/>
                  </a:lnTo>
                  <a:lnTo>
                    <a:pt x="3968496" y="1507235"/>
                  </a:lnTo>
                  <a:lnTo>
                    <a:pt x="4038600" y="1687067"/>
                  </a:lnTo>
                  <a:lnTo>
                    <a:pt x="4110228" y="1571243"/>
                  </a:lnTo>
                  <a:lnTo>
                    <a:pt x="4180332" y="1630679"/>
                  </a:lnTo>
                  <a:lnTo>
                    <a:pt x="4251960" y="1531620"/>
                  </a:lnTo>
                  <a:lnTo>
                    <a:pt x="4322064" y="1438655"/>
                  </a:lnTo>
                  <a:lnTo>
                    <a:pt x="4393692" y="1452371"/>
                  </a:lnTo>
                  <a:lnTo>
                    <a:pt x="4463796" y="1417320"/>
                  </a:lnTo>
                  <a:lnTo>
                    <a:pt x="4535424" y="1481327"/>
                  </a:lnTo>
                  <a:lnTo>
                    <a:pt x="4607052" y="1315211"/>
                  </a:lnTo>
                  <a:lnTo>
                    <a:pt x="4677156" y="1299971"/>
                  </a:lnTo>
                  <a:lnTo>
                    <a:pt x="4748784" y="1199387"/>
                  </a:lnTo>
                  <a:lnTo>
                    <a:pt x="4818888" y="1153667"/>
                  </a:lnTo>
                  <a:lnTo>
                    <a:pt x="4890516" y="1203959"/>
                  </a:lnTo>
                  <a:lnTo>
                    <a:pt x="4960620" y="1210055"/>
                  </a:lnTo>
                  <a:lnTo>
                    <a:pt x="5032248" y="1182623"/>
                  </a:lnTo>
                  <a:lnTo>
                    <a:pt x="5102352" y="1033271"/>
                  </a:lnTo>
                  <a:lnTo>
                    <a:pt x="5173980" y="1086612"/>
                  </a:lnTo>
                  <a:lnTo>
                    <a:pt x="5244084" y="1130807"/>
                  </a:lnTo>
                  <a:lnTo>
                    <a:pt x="5315712" y="1146047"/>
                  </a:lnTo>
                  <a:lnTo>
                    <a:pt x="5385816" y="993648"/>
                  </a:lnTo>
                  <a:lnTo>
                    <a:pt x="5457444" y="1001267"/>
                  </a:lnTo>
                  <a:lnTo>
                    <a:pt x="5527547" y="1002791"/>
                  </a:lnTo>
                  <a:lnTo>
                    <a:pt x="5599176" y="914400"/>
                  </a:lnTo>
                  <a:lnTo>
                    <a:pt x="5669280" y="989076"/>
                  </a:lnTo>
                  <a:lnTo>
                    <a:pt x="5740908" y="1280159"/>
                  </a:lnTo>
                  <a:lnTo>
                    <a:pt x="5811012" y="1239011"/>
                  </a:lnTo>
                  <a:lnTo>
                    <a:pt x="5882640" y="1405127"/>
                  </a:lnTo>
                  <a:lnTo>
                    <a:pt x="5952744" y="1202435"/>
                  </a:lnTo>
                  <a:lnTo>
                    <a:pt x="6024371" y="1107948"/>
                  </a:lnTo>
                  <a:lnTo>
                    <a:pt x="6094476" y="1082039"/>
                  </a:lnTo>
                  <a:lnTo>
                    <a:pt x="6166104" y="1176527"/>
                  </a:lnTo>
                  <a:lnTo>
                    <a:pt x="6236208" y="1278635"/>
                  </a:lnTo>
                  <a:lnTo>
                    <a:pt x="6307836" y="1130807"/>
                  </a:lnTo>
                  <a:lnTo>
                    <a:pt x="6377940" y="1167383"/>
                  </a:lnTo>
                  <a:lnTo>
                    <a:pt x="6449568" y="1260347"/>
                  </a:lnTo>
                  <a:lnTo>
                    <a:pt x="6519671" y="1331976"/>
                  </a:lnTo>
                  <a:lnTo>
                    <a:pt x="6591300" y="1240535"/>
                  </a:lnTo>
                  <a:lnTo>
                    <a:pt x="6661404" y="1031748"/>
                  </a:lnTo>
                  <a:lnTo>
                    <a:pt x="6733032" y="1002791"/>
                  </a:lnTo>
                  <a:lnTo>
                    <a:pt x="6803136" y="1109471"/>
                  </a:lnTo>
                  <a:lnTo>
                    <a:pt x="6874763" y="1106424"/>
                  </a:lnTo>
                  <a:lnTo>
                    <a:pt x="6944867" y="1310639"/>
                  </a:lnTo>
                  <a:lnTo>
                    <a:pt x="7016496" y="1034795"/>
                  </a:lnTo>
                  <a:lnTo>
                    <a:pt x="7086600" y="856488"/>
                  </a:lnTo>
                  <a:lnTo>
                    <a:pt x="7158228" y="710183"/>
                  </a:lnTo>
                  <a:lnTo>
                    <a:pt x="7228332" y="762000"/>
                  </a:lnTo>
                  <a:lnTo>
                    <a:pt x="7299959" y="716279"/>
                  </a:lnTo>
                  <a:lnTo>
                    <a:pt x="7370063" y="722376"/>
                  </a:lnTo>
                  <a:lnTo>
                    <a:pt x="7441692" y="704088"/>
                  </a:lnTo>
                  <a:lnTo>
                    <a:pt x="7511796" y="345948"/>
                  </a:lnTo>
                  <a:lnTo>
                    <a:pt x="7583423" y="208787"/>
                  </a:lnTo>
                  <a:lnTo>
                    <a:pt x="7653528" y="0"/>
                  </a:lnTo>
                  <a:lnTo>
                    <a:pt x="7725156" y="86867"/>
                  </a:lnTo>
                  <a:lnTo>
                    <a:pt x="7795259" y="298703"/>
                  </a:lnTo>
                  <a:lnTo>
                    <a:pt x="7866888" y="280415"/>
                  </a:lnTo>
                  <a:lnTo>
                    <a:pt x="7936992" y="432815"/>
                  </a:lnTo>
                  <a:lnTo>
                    <a:pt x="8008619" y="300227"/>
                  </a:lnTo>
                  <a:lnTo>
                    <a:pt x="8078723" y="510539"/>
                  </a:lnTo>
                  <a:lnTo>
                    <a:pt x="8150352" y="344424"/>
                  </a:lnTo>
                  <a:lnTo>
                    <a:pt x="8220456" y="470915"/>
                  </a:lnTo>
                  <a:lnTo>
                    <a:pt x="8292084" y="487679"/>
                  </a:lnTo>
                  <a:lnTo>
                    <a:pt x="8362188" y="633983"/>
                  </a:lnTo>
                  <a:lnTo>
                    <a:pt x="8433816" y="710183"/>
                  </a:lnTo>
                  <a:lnTo>
                    <a:pt x="8503919" y="1028700"/>
                  </a:lnTo>
                  <a:lnTo>
                    <a:pt x="8575548" y="1092707"/>
                  </a:lnTo>
                  <a:lnTo>
                    <a:pt x="8645652" y="1092707"/>
                  </a:lnTo>
                </a:path>
              </a:pathLst>
            </a:custGeom>
            <a:noFill/>
            <a:ln w="38100" cap="flat" cmpd="sng">
              <a:solidFill>
                <a:srgbClr val="0000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dirty="0">
                <a:solidFill>
                  <a:srgbClr val="002060"/>
                </a:solidFill>
                <a:latin typeface="Lato" panose="020F0502020204030203" pitchFamily="34" charset="77"/>
                <a:ea typeface="Century Gothic"/>
                <a:cs typeface="Century Gothic"/>
                <a:sym typeface="Century Gothic"/>
              </a:endParaRPr>
            </a:p>
          </p:txBody>
        </p:sp>
      </p:grpSp>
      <p:sp>
        <p:nvSpPr>
          <p:cNvPr id="16" name="Google Shape;392;p5">
            <a:extLst>
              <a:ext uri="{FF2B5EF4-FFF2-40B4-BE49-F238E27FC236}">
                <a16:creationId xmlns:a16="http://schemas.microsoft.com/office/drawing/2014/main" id="{E9C5AEC8-4EF3-F344-1099-6AF7411147E9}"/>
              </a:ext>
            </a:extLst>
          </p:cNvPr>
          <p:cNvSpPr txBox="1"/>
          <p:nvPr userDrawn="1"/>
        </p:nvSpPr>
        <p:spPr>
          <a:xfrm>
            <a:off x="429331" y="2901664"/>
            <a:ext cx="481330" cy="1981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3325" rIns="0" bIns="0" anchor="t" anchorCtr="0">
            <a:sp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0" i="0" dirty="0">
                <a:solidFill>
                  <a:srgbClr val="002060"/>
                </a:solidFill>
                <a:latin typeface="Lato" panose="020F0502020204030203" pitchFamily="34" charset="77"/>
                <a:ea typeface="Century Gothic"/>
                <a:cs typeface="Century Gothic"/>
                <a:sym typeface="Century Gothic"/>
              </a:rPr>
              <a:t>500%</a:t>
            </a:r>
            <a:endParaRPr sz="1200" b="0" i="0" dirty="0">
              <a:solidFill>
                <a:srgbClr val="002060"/>
              </a:solidFill>
              <a:latin typeface="Lato" panose="020F0502020204030203" pitchFamily="34" charset="77"/>
              <a:ea typeface="Century Gothic"/>
              <a:cs typeface="Century Gothic"/>
              <a:sym typeface="Century Gothic"/>
            </a:endParaRPr>
          </a:p>
        </p:txBody>
      </p:sp>
      <p:grpSp>
        <p:nvGrpSpPr>
          <p:cNvPr id="17" name="Google Shape;393;p5">
            <a:extLst>
              <a:ext uri="{FF2B5EF4-FFF2-40B4-BE49-F238E27FC236}">
                <a16:creationId xmlns:a16="http://schemas.microsoft.com/office/drawing/2014/main" id="{4D9B2DA0-CB1B-373C-0DAD-533B958F9E8F}"/>
              </a:ext>
            </a:extLst>
          </p:cNvPr>
          <p:cNvGrpSpPr/>
          <p:nvPr userDrawn="1"/>
        </p:nvGrpSpPr>
        <p:grpSpPr>
          <a:xfrm>
            <a:off x="2927929" y="2211926"/>
            <a:ext cx="6734810" cy="1448435"/>
            <a:chOff x="3093974" y="2093848"/>
            <a:chExt cx="6734810" cy="1448435"/>
          </a:xfrm>
        </p:grpSpPr>
        <p:sp>
          <p:nvSpPr>
            <p:cNvPr id="18" name="Google Shape;394;p5">
              <a:extLst>
                <a:ext uri="{FF2B5EF4-FFF2-40B4-BE49-F238E27FC236}">
                  <a16:creationId xmlns:a16="http://schemas.microsoft.com/office/drawing/2014/main" id="{94ACC63D-AA95-C34C-A43A-3E927983C862}"/>
                </a:ext>
              </a:extLst>
            </p:cNvPr>
            <p:cNvSpPr/>
            <p:nvPr/>
          </p:nvSpPr>
          <p:spPr>
            <a:xfrm>
              <a:off x="3093974" y="2985896"/>
              <a:ext cx="3971925" cy="460375"/>
            </a:xfrm>
            <a:custGeom>
              <a:avLst/>
              <a:gdLst/>
              <a:ahLst/>
              <a:cxnLst/>
              <a:rect l="l" t="t" r="r" b="b"/>
              <a:pathLst>
                <a:path w="3971925" h="460375" extrusionOk="0">
                  <a:moveTo>
                    <a:pt x="1560957" y="361569"/>
                  </a:moveTo>
                  <a:lnTo>
                    <a:pt x="1547368" y="355727"/>
                  </a:lnTo>
                  <a:lnTo>
                    <a:pt x="1482725" y="327914"/>
                  </a:lnTo>
                  <a:lnTo>
                    <a:pt x="1484388" y="356450"/>
                  </a:lnTo>
                  <a:lnTo>
                    <a:pt x="0" y="440944"/>
                  </a:lnTo>
                  <a:lnTo>
                    <a:pt x="1016" y="459994"/>
                  </a:lnTo>
                  <a:lnTo>
                    <a:pt x="1485493" y="375386"/>
                  </a:lnTo>
                  <a:lnTo>
                    <a:pt x="1487170" y="403987"/>
                  </a:lnTo>
                  <a:lnTo>
                    <a:pt x="1560957" y="361569"/>
                  </a:lnTo>
                  <a:close/>
                </a:path>
                <a:path w="3971925" h="460375" extrusionOk="0">
                  <a:moveTo>
                    <a:pt x="3971544" y="27813"/>
                  </a:moveTo>
                  <a:lnTo>
                    <a:pt x="3968229" y="26670"/>
                  </a:lnTo>
                  <a:lnTo>
                    <a:pt x="3891026" y="0"/>
                  </a:lnTo>
                  <a:lnTo>
                    <a:pt x="3894785" y="28333"/>
                  </a:lnTo>
                  <a:lnTo>
                    <a:pt x="2268474" y="243840"/>
                  </a:lnTo>
                  <a:lnTo>
                    <a:pt x="2271014" y="262636"/>
                  </a:lnTo>
                  <a:lnTo>
                    <a:pt x="3897287" y="47256"/>
                  </a:lnTo>
                  <a:lnTo>
                    <a:pt x="3901059" y="75565"/>
                  </a:lnTo>
                  <a:lnTo>
                    <a:pt x="3971544" y="27813"/>
                  </a:lnTo>
                  <a:close/>
                </a:path>
              </a:pathLst>
            </a:custGeom>
            <a:solidFill>
              <a:srgbClr val="000066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dirty="0">
                <a:solidFill>
                  <a:srgbClr val="002060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9" name="Google Shape;395;p5">
              <a:extLst>
                <a:ext uri="{FF2B5EF4-FFF2-40B4-BE49-F238E27FC236}">
                  <a16:creationId xmlns:a16="http://schemas.microsoft.com/office/drawing/2014/main" id="{CEEA9B77-5693-5ED9-4ABA-3D008D227B19}"/>
                </a:ext>
              </a:extLst>
            </p:cNvPr>
            <p:cNvSpPr/>
            <p:nvPr/>
          </p:nvSpPr>
          <p:spPr>
            <a:xfrm>
              <a:off x="3264407" y="3240023"/>
              <a:ext cx="1219200" cy="302260"/>
            </a:xfrm>
            <a:custGeom>
              <a:avLst/>
              <a:gdLst/>
              <a:ahLst/>
              <a:cxnLst/>
              <a:rect l="l" t="t" r="r" b="b"/>
              <a:pathLst>
                <a:path w="1219200" h="302260" extrusionOk="0">
                  <a:moveTo>
                    <a:pt x="609600" y="0"/>
                  </a:moveTo>
                  <a:lnTo>
                    <a:pt x="538506" y="1015"/>
                  </a:lnTo>
                  <a:lnTo>
                    <a:pt x="469822" y="3985"/>
                  </a:lnTo>
                  <a:lnTo>
                    <a:pt x="404005" y="8797"/>
                  </a:lnTo>
                  <a:lnTo>
                    <a:pt x="341511" y="15337"/>
                  </a:lnTo>
                  <a:lnTo>
                    <a:pt x="282798" y="23493"/>
                  </a:lnTo>
                  <a:lnTo>
                    <a:pt x="228324" y="33150"/>
                  </a:lnTo>
                  <a:lnTo>
                    <a:pt x="178546" y="44196"/>
                  </a:lnTo>
                  <a:lnTo>
                    <a:pt x="133920" y="56516"/>
                  </a:lnTo>
                  <a:lnTo>
                    <a:pt x="94906" y="69999"/>
                  </a:lnTo>
                  <a:lnTo>
                    <a:pt x="35538" y="99997"/>
                  </a:lnTo>
                  <a:lnTo>
                    <a:pt x="4101" y="133283"/>
                  </a:lnTo>
                  <a:lnTo>
                    <a:pt x="0" y="150875"/>
                  </a:lnTo>
                  <a:lnTo>
                    <a:pt x="4101" y="168468"/>
                  </a:lnTo>
                  <a:lnTo>
                    <a:pt x="35538" y="201754"/>
                  </a:lnTo>
                  <a:lnTo>
                    <a:pt x="94906" y="231752"/>
                  </a:lnTo>
                  <a:lnTo>
                    <a:pt x="133920" y="245235"/>
                  </a:lnTo>
                  <a:lnTo>
                    <a:pt x="178546" y="257556"/>
                  </a:lnTo>
                  <a:lnTo>
                    <a:pt x="228324" y="268601"/>
                  </a:lnTo>
                  <a:lnTo>
                    <a:pt x="282798" y="278258"/>
                  </a:lnTo>
                  <a:lnTo>
                    <a:pt x="341511" y="286414"/>
                  </a:lnTo>
                  <a:lnTo>
                    <a:pt x="404005" y="292954"/>
                  </a:lnTo>
                  <a:lnTo>
                    <a:pt x="469822" y="297766"/>
                  </a:lnTo>
                  <a:lnTo>
                    <a:pt x="538506" y="300736"/>
                  </a:lnTo>
                  <a:lnTo>
                    <a:pt x="609600" y="301751"/>
                  </a:lnTo>
                  <a:lnTo>
                    <a:pt x="680693" y="300736"/>
                  </a:lnTo>
                  <a:lnTo>
                    <a:pt x="749377" y="297766"/>
                  </a:lnTo>
                  <a:lnTo>
                    <a:pt x="815194" y="292954"/>
                  </a:lnTo>
                  <a:lnTo>
                    <a:pt x="877688" y="286414"/>
                  </a:lnTo>
                  <a:lnTo>
                    <a:pt x="936401" y="278258"/>
                  </a:lnTo>
                  <a:lnTo>
                    <a:pt x="990875" y="268601"/>
                  </a:lnTo>
                  <a:lnTo>
                    <a:pt x="1040653" y="257555"/>
                  </a:lnTo>
                  <a:lnTo>
                    <a:pt x="1085279" y="245235"/>
                  </a:lnTo>
                  <a:lnTo>
                    <a:pt x="1124293" y="231752"/>
                  </a:lnTo>
                  <a:lnTo>
                    <a:pt x="1183661" y="201754"/>
                  </a:lnTo>
                  <a:lnTo>
                    <a:pt x="1215098" y="168468"/>
                  </a:lnTo>
                  <a:lnTo>
                    <a:pt x="1219200" y="150875"/>
                  </a:lnTo>
                  <a:lnTo>
                    <a:pt x="1215098" y="133283"/>
                  </a:lnTo>
                  <a:lnTo>
                    <a:pt x="1183661" y="99997"/>
                  </a:lnTo>
                  <a:lnTo>
                    <a:pt x="1124293" y="69999"/>
                  </a:lnTo>
                  <a:lnTo>
                    <a:pt x="1085279" y="56516"/>
                  </a:lnTo>
                  <a:lnTo>
                    <a:pt x="1040653" y="44195"/>
                  </a:lnTo>
                  <a:lnTo>
                    <a:pt x="990875" y="33150"/>
                  </a:lnTo>
                  <a:lnTo>
                    <a:pt x="936401" y="23493"/>
                  </a:lnTo>
                  <a:lnTo>
                    <a:pt x="877688" y="15337"/>
                  </a:lnTo>
                  <a:lnTo>
                    <a:pt x="815194" y="8797"/>
                  </a:lnTo>
                  <a:lnTo>
                    <a:pt x="749377" y="3985"/>
                  </a:lnTo>
                  <a:lnTo>
                    <a:pt x="680693" y="1015"/>
                  </a:lnTo>
                  <a:lnTo>
                    <a:pt x="609600" y="0"/>
                  </a:lnTo>
                  <a:close/>
                </a:path>
              </a:pathLst>
            </a:cu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dirty="0">
                <a:solidFill>
                  <a:srgbClr val="002060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0" name="Google Shape;396;p5">
              <a:extLst>
                <a:ext uri="{FF2B5EF4-FFF2-40B4-BE49-F238E27FC236}">
                  <a16:creationId xmlns:a16="http://schemas.microsoft.com/office/drawing/2014/main" id="{33352FB4-1922-7878-9F77-63F1A732143E}"/>
                </a:ext>
              </a:extLst>
            </p:cNvPr>
            <p:cNvSpPr/>
            <p:nvPr/>
          </p:nvSpPr>
          <p:spPr>
            <a:xfrm>
              <a:off x="8125714" y="2093848"/>
              <a:ext cx="1703070" cy="219075"/>
            </a:xfrm>
            <a:custGeom>
              <a:avLst/>
              <a:gdLst/>
              <a:ahLst/>
              <a:cxnLst/>
              <a:rect l="l" t="t" r="r" b="b"/>
              <a:pathLst>
                <a:path w="1703070" h="219075" extrusionOk="0">
                  <a:moveTo>
                    <a:pt x="1626060" y="28381"/>
                  </a:moveTo>
                  <a:lnTo>
                    <a:pt x="0" y="199771"/>
                  </a:lnTo>
                  <a:lnTo>
                    <a:pt x="2031" y="218693"/>
                  </a:lnTo>
                  <a:lnTo>
                    <a:pt x="1628060" y="47307"/>
                  </a:lnTo>
                  <a:lnTo>
                    <a:pt x="1626060" y="28381"/>
                  </a:lnTo>
                  <a:close/>
                </a:path>
                <a:path w="1703070" h="219075" extrusionOk="0">
                  <a:moveTo>
                    <a:pt x="1695349" y="27050"/>
                  </a:moveTo>
                  <a:lnTo>
                    <a:pt x="1638680" y="27050"/>
                  </a:lnTo>
                  <a:lnTo>
                    <a:pt x="1640712" y="45974"/>
                  </a:lnTo>
                  <a:lnTo>
                    <a:pt x="1628060" y="47307"/>
                  </a:lnTo>
                  <a:lnTo>
                    <a:pt x="1631060" y="75691"/>
                  </a:lnTo>
                  <a:lnTo>
                    <a:pt x="1702815" y="29845"/>
                  </a:lnTo>
                  <a:lnTo>
                    <a:pt x="1695349" y="27050"/>
                  </a:lnTo>
                  <a:close/>
                </a:path>
                <a:path w="1703070" h="219075" extrusionOk="0">
                  <a:moveTo>
                    <a:pt x="1638680" y="27050"/>
                  </a:moveTo>
                  <a:lnTo>
                    <a:pt x="1626060" y="28381"/>
                  </a:lnTo>
                  <a:lnTo>
                    <a:pt x="1628060" y="47307"/>
                  </a:lnTo>
                  <a:lnTo>
                    <a:pt x="1640712" y="45974"/>
                  </a:lnTo>
                  <a:lnTo>
                    <a:pt x="1638680" y="27050"/>
                  </a:lnTo>
                  <a:close/>
                </a:path>
                <a:path w="1703070" h="219075" extrusionOk="0">
                  <a:moveTo>
                    <a:pt x="1623059" y="0"/>
                  </a:moveTo>
                  <a:lnTo>
                    <a:pt x="1626060" y="28381"/>
                  </a:lnTo>
                  <a:lnTo>
                    <a:pt x="1638680" y="27050"/>
                  </a:lnTo>
                  <a:lnTo>
                    <a:pt x="1695349" y="27050"/>
                  </a:lnTo>
                  <a:lnTo>
                    <a:pt x="1623059" y="0"/>
                  </a:lnTo>
                  <a:close/>
                </a:path>
              </a:pathLst>
            </a:custGeom>
            <a:solidFill>
              <a:srgbClr val="000066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dirty="0">
                <a:solidFill>
                  <a:srgbClr val="002060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sp>
        <p:nvSpPr>
          <p:cNvPr id="21" name="Google Shape;397;p5">
            <a:extLst>
              <a:ext uri="{FF2B5EF4-FFF2-40B4-BE49-F238E27FC236}">
                <a16:creationId xmlns:a16="http://schemas.microsoft.com/office/drawing/2014/main" id="{8C138700-9689-2985-1D3B-CB9BC96A0066}"/>
              </a:ext>
            </a:extLst>
          </p:cNvPr>
          <p:cNvSpPr txBox="1"/>
          <p:nvPr userDrawn="1"/>
        </p:nvSpPr>
        <p:spPr>
          <a:xfrm rot="-5400000">
            <a:off x="7582847" y="5570559"/>
            <a:ext cx="460400" cy="2178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12700" marR="0" lvl="0" indent="0" algn="r" rtl="0">
              <a:lnSpc>
                <a:spcPct val="117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0" i="0" dirty="0">
                <a:solidFill>
                  <a:srgbClr val="002060"/>
                </a:solidFill>
                <a:latin typeface="Lato" panose="020F0502020204030203" pitchFamily="34" charset="77"/>
                <a:ea typeface="Century Gothic"/>
                <a:cs typeface="Century Gothic"/>
                <a:sym typeface="Century Gothic"/>
              </a:rPr>
              <a:t>2020</a:t>
            </a:r>
            <a:endParaRPr sz="1200" b="0" i="0" dirty="0">
              <a:solidFill>
                <a:srgbClr val="002060"/>
              </a:solidFill>
              <a:latin typeface="Lato" panose="020F0502020204030203" pitchFamily="34" charset="77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2" name="Google Shape;398;p5">
            <a:extLst>
              <a:ext uri="{FF2B5EF4-FFF2-40B4-BE49-F238E27FC236}">
                <a16:creationId xmlns:a16="http://schemas.microsoft.com/office/drawing/2014/main" id="{08B76AF5-CCE9-9B73-8FD4-4856F358CE07}"/>
              </a:ext>
            </a:extLst>
          </p:cNvPr>
          <p:cNvSpPr txBox="1"/>
          <p:nvPr userDrawn="1"/>
        </p:nvSpPr>
        <p:spPr>
          <a:xfrm rot="-5400000">
            <a:off x="4299342" y="5451864"/>
            <a:ext cx="223520" cy="2178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12700" marR="0" lvl="0" indent="0" algn="r" rtl="0">
              <a:lnSpc>
                <a:spcPct val="117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0" i="0" dirty="0">
                <a:solidFill>
                  <a:srgbClr val="002060"/>
                </a:solidFill>
                <a:latin typeface="Lato" panose="020F0502020204030203" pitchFamily="34" charset="77"/>
                <a:ea typeface="Century Gothic"/>
                <a:cs typeface="Century Gothic"/>
                <a:sym typeface="Century Gothic"/>
              </a:rPr>
              <a:t>16</a:t>
            </a:r>
            <a:endParaRPr sz="1200" b="0" i="0" dirty="0">
              <a:solidFill>
                <a:srgbClr val="002060"/>
              </a:solidFill>
              <a:latin typeface="Lato" panose="020F0502020204030203" pitchFamily="34" charset="77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3" name="Google Shape;399;p5">
            <a:extLst>
              <a:ext uri="{FF2B5EF4-FFF2-40B4-BE49-F238E27FC236}">
                <a16:creationId xmlns:a16="http://schemas.microsoft.com/office/drawing/2014/main" id="{1BF3739A-CF24-DA91-9DF0-EC3B38F81719}"/>
              </a:ext>
            </a:extLst>
          </p:cNvPr>
          <p:cNvSpPr txBox="1"/>
          <p:nvPr userDrawn="1"/>
        </p:nvSpPr>
        <p:spPr>
          <a:xfrm rot="-5400000">
            <a:off x="9403853" y="5451864"/>
            <a:ext cx="223520" cy="2178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12700" marR="0" lvl="0" indent="0" algn="r" rtl="0">
              <a:lnSpc>
                <a:spcPct val="117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0" i="0" dirty="0">
                <a:solidFill>
                  <a:srgbClr val="002060"/>
                </a:solidFill>
                <a:latin typeface="Lato" panose="020F0502020204030203" pitchFamily="34" charset="77"/>
                <a:ea typeface="Century Gothic"/>
                <a:cs typeface="Century Gothic"/>
                <a:sym typeface="Century Gothic"/>
              </a:rPr>
              <a:t>22</a:t>
            </a:r>
            <a:endParaRPr sz="1200" b="0" i="0" dirty="0">
              <a:solidFill>
                <a:srgbClr val="002060"/>
              </a:solidFill>
              <a:latin typeface="Lato" panose="020F0502020204030203" pitchFamily="34" charset="77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4" name="Google Shape;400;p5">
            <a:extLst>
              <a:ext uri="{FF2B5EF4-FFF2-40B4-BE49-F238E27FC236}">
                <a16:creationId xmlns:a16="http://schemas.microsoft.com/office/drawing/2014/main" id="{B91C8C21-E5DB-E13B-0680-C18AA25F6A5F}"/>
              </a:ext>
            </a:extLst>
          </p:cNvPr>
          <p:cNvSpPr txBox="1"/>
          <p:nvPr userDrawn="1"/>
        </p:nvSpPr>
        <p:spPr>
          <a:xfrm rot="-5400000">
            <a:off x="778237" y="5570559"/>
            <a:ext cx="460400" cy="2178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12700" marR="0" lvl="0" indent="0" algn="r" rtl="0">
              <a:lnSpc>
                <a:spcPct val="117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0" i="0" dirty="0">
                <a:solidFill>
                  <a:srgbClr val="002060"/>
                </a:solidFill>
                <a:latin typeface="Lato" panose="020F0502020204030203" pitchFamily="34" charset="77"/>
                <a:ea typeface="Century Gothic"/>
                <a:cs typeface="Century Gothic"/>
                <a:sym typeface="Century Gothic"/>
              </a:rPr>
              <a:t>2012</a:t>
            </a:r>
            <a:endParaRPr sz="1200" b="0" i="0" dirty="0">
              <a:solidFill>
                <a:srgbClr val="002060"/>
              </a:solidFill>
              <a:latin typeface="Lato" panose="020F0502020204030203" pitchFamily="34" charset="77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5" name="Google Shape;401;p5">
            <a:extLst>
              <a:ext uri="{FF2B5EF4-FFF2-40B4-BE49-F238E27FC236}">
                <a16:creationId xmlns:a16="http://schemas.microsoft.com/office/drawing/2014/main" id="{5F16EB39-95E4-381B-2493-EC850C05B970}"/>
              </a:ext>
            </a:extLst>
          </p:cNvPr>
          <p:cNvSpPr txBox="1"/>
          <p:nvPr userDrawn="1"/>
        </p:nvSpPr>
        <p:spPr>
          <a:xfrm rot="-5400000">
            <a:off x="1747636" y="5451865"/>
            <a:ext cx="223520" cy="2178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12700" marR="0" lvl="0" indent="0" algn="r" rtl="0">
              <a:lnSpc>
                <a:spcPct val="1182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0" i="0" dirty="0">
                <a:solidFill>
                  <a:srgbClr val="002060"/>
                </a:solidFill>
                <a:latin typeface="Lato" panose="020F0502020204030203" pitchFamily="34" charset="77"/>
                <a:ea typeface="Century Gothic"/>
                <a:cs typeface="Century Gothic"/>
                <a:sym typeface="Century Gothic"/>
              </a:rPr>
              <a:t>13</a:t>
            </a:r>
            <a:endParaRPr sz="1200" b="0" i="0" dirty="0">
              <a:solidFill>
                <a:srgbClr val="002060"/>
              </a:solidFill>
              <a:latin typeface="Lato" panose="020F0502020204030203" pitchFamily="34" charset="77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6" name="Google Shape;402;p5">
            <a:extLst>
              <a:ext uri="{FF2B5EF4-FFF2-40B4-BE49-F238E27FC236}">
                <a16:creationId xmlns:a16="http://schemas.microsoft.com/office/drawing/2014/main" id="{FAE465AE-7934-BFA5-940A-B52F38E4827D}"/>
              </a:ext>
            </a:extLst>
          </p:cNvPr>
          <p:cNvSpPr txBox="1"/>
          <p:nvPr userDrawn="1"/>
        </p:nvSpPr>
        <p:spPr>
          <a:xfrm rot="-5400000">
            <a:off x="2598663" y="5451865"/>
            <a:ext cx="223520" cy="2178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12700" marR="0" lvl="0" indent="0" algn="r" rtl="0">
              <a:lnSpc>
                <a:spcPct val="1182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0" i="0" dirty="0">
                <a:solidFill>
                  <a:srgbClr val="002060"/>
                </a:solidFill>
                <a:latin typeface="Lato" panose="020F0502020204030203" pitchFamily="34" charset="77"/>
                <a:ea typeface="Century Gothic"/>
                <a:cs typeface="Century Gothic"/>
                <a:sym typeface="Century Gothic"/>
              </a:rPr>
              <a:t>14</a:t>
            </a:r>
            <a:endParaRPr sz="1200" b="0" i="0" dirty="0">
              <a:solidFill>
                <a:srgbClr val="002060"/>
              </a:solidFill>
              <a:latin typeface="Lato" panose="020F0502020204030203" pitchFamily="34" charset="77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7" name="Google Shape;403;p5">
            <a:extLst>
              <a:ext uri="{FF2B5EF4-FFF2-40B4-BE49-F238E27FC236}">
                <a16:creationId xmlns:a16="http://schemas.microsoft.com/office/drawing/2014/main" id="{837AE483-F7BD-608E-141A-48B9F1238C75}"/>
              </a:ext>
            </a:extLst>
          </p:cNvPr>
          <p:cNvSpPr txBox="1"/>
          <p:nvPr userDrawn="1"/>
        </p:nvSpPr>
        <p:spPr>
          <a:xfrm rot="-5400000">
            <a:off x="5150369" y="5451864"/>
            <a:ext cx="223520" cy="2178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12700" marR="0" lvl="0" indent="0" algn="r" rtl="0">
              <a:lnSpc>
                <a:spcPct val="117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0" i="0" dirty="0">
                <a:solidFill>
                  <a:srgbClr val="002060"/>
                </a:solidFill>
                <a:latin typeface="Lato" panose="020F0502020204030203" pitchFamily="34" charset="77"/>
                <a:ea typeface="Century Gothic"/>
                <a:cs typeface="Century Gothic"/>
                <a:sym typeface="Century Gothic"/>
              </a:rPr>
              <a:t>17</a:t>
            </a:r>
            <a:endParaRPr sz="1200" b="0" i="0" dirty="0">
              <a:solidFill>
                <a:srgbClr val="002060"/>
              </a:solidFill>
              <a:latin typeface="Lato" panose="020F0502020204030203" pitchFamily="34" charset="77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8" name="Google Shape;404;p5">
            <a:extLst>
              <a:ext uri="{FF2B5EF4-FFF2-40B4-BE49-F238E27FC236}">
                <a16:creationId xmlns:a16="http://schemas.microsoft.com/office/drawing/2014/main" id="{FF0C33AA-9BF2-14E1-1B1B-4F924D44CE3A}"/>
              </a:ext>
            </a:extLst>
          </p:cNvPr>
          <p:cNvSpPr txBox="1"/>
          <p:nvPr userDrawn="1"/>
        </p:nvSpPr>
        <p:spPr>
          <a:xfrm rot="-5400000">
            <a:off x="3329363" y="5570559"/>
            <a:ext cx="460400" cy="2178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12700" marR="0" lvl="0" indent="0" algn="r" rtl="0">
              <a:lnSpc>
                <a:spcPct val="117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0" i="0" dirty="0">
                <a:solidFill>
                  <a:srgbClr val="002060"/>
                </a:solidFill>
                <a:latin typeface="Lato" panose="020F0502020204030203" pitchFamily="34" charset="77"/>
                <a:ea typeface="Century Gothic"/>
                <a:cs typeface="Century Gothic"/>
                <a:sym typeface="Century Gothic"/>
              </a:rPr>
              <a:t>2015</a:t>
            </a:r>
            <a:endParaRPr sz="1200" b="0" i="0" dirty="0">
              <a:solidFill>
                <a:srgbClr val="002060"/>
              </a:solidFill>
              <a:latin typeface="Lato" panose="020F0502020204030203" pitchFamily="34" charset="77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9" name="Google Shape;405;p5">
            <a:extLst>
              <a:ext uri="{FF2B5EF4-FFF2-40B4-BE49-F238E27FC236}">
                <a16:creationId xmlns:a16="http://schemas.microsoft.com/office/drawing/2014/main" id="{39D0BE41-5BA4-EB52-1502-C26396D3F290}"/>
              </a:ext>
            </a:extLst>
          </p:cNvPr>
          <p:cNvSpPr txBox="1"/>
          <p:nvPr userDrawn="1"/>
        </p:nvSpPr>
        <p:spPr>
          <a:xfrm rot="-5400000">
            <a:off x="6001395" y="5451864"/>
            <a:ext cx="223520" cy="2178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12700" marR="0" lvl="0" indent="0" algn="r" rtl="0">
              <a:lnSpc>
                <a:spcPct val="117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0" i="0" dirty="0">
                <a:solidFill>
                  <a:srgbClr val="002060"/>
                </a:solidFill>
                <a:latin typeface="Lato" panose="020F0502020204030203" pitchFamily="34" charset="77"/>
                <a:ea typeface="Century Gothic"/>
                <a:cs typeface="Century Gothic"/>
                <a:sym typeface="Century Gothic"/>
              </a:rPr>
              <a:t>18</a:t>
            </a:r>
            <a:endParaRPr sz="1200" b="0" i="0" dirty="0">
              <a:solidFill>
                <a:srgbClr val="002060"/>
              </a:solidFill>
              <a:latin typeface="Lato" panose="020F0502020204030203" pitchFamily="34" charset="77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30" name="Google Shape;406;p5">
            <a:extLst>
              <a:ext uri="{FF2B5EF4-FFF2-40B4-BE49-F238E27FC236}">
                <a16:creationId xmlns:a16="http://schemas.microsoft.com/office/drawing/2014/main" id="{0735CC3C-4C42-B242-199D-0265876E80EC}"/>
              </a:ext>
            </a:extLst>
          </p:cNvPr>
          <p:cNvSpPr txBox="1"/>
          <p:nvPr userDrawn="1"/>
        </p:nvSpPr>
        <p:spPr>
          <a:xfrm rot="-5400000">
            <a:off x="6850899" y="5451864"/>
            <a:ext cx="223520" cy="2178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12700" marR="0" lvl="0" indent="0" algn="r" rtl="0">
              <a:lnSpc>
                <a:spcPct val="117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0" i="0" dirty="0">
                <a:solidFill>
                  <a:srgbClr val="002060"/>
                </a:solidFill>
                <a:latin typeface="Lato" panose="020F0502020204030203" pitchFamily="34" charset="77"/>
                <a:ea typeface="Century Gothic"/>
                <a:cs typeface="Century Gothic"/>
                <a:sym typeface="Century Gothic"/>
              </a:rPr>
              <a:t>19</a:t>
            </a:r>
            <a:endParaRPr sz="1200" b="0" i="0" dirty="0">
              <a:solidFill>
                <a:srgbClr val="002060"/>
              </a:solidFill>
              <a:latin typeface="Lato" panose="020F0502020204030203" pitchFamily="34" charset="77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31" name="Google Shape;407;p5">
            <a:extLst>
              <a:ext uri="{FF2B5EF4-FFF2-40B4-BE49-F238E27FC236}">
                <a16:creationId xmlns:a16="http://schemas.microsoft.com/office/drawing/2014/main" id="{86C3DF6F-C52D-FF1C-5E44-F0F694457A19}"/>
              </a:ext>
            </a:extLst>
          </p:cNvPr>
          <p:cNvSpPr txBox="1"/>
          <p:nvPr userDrawn="1"/>
        </p:nvSpPr>
        <p:spPr>
          <a:xfrm rot="-5400000">
            <a:off x="8552826" y="5451864"/>
            <a:ext cx="223520" cy="2178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12700" marR="0" lvl="0" indent="0" algn="r" rtl="0">
              <a:lnSpc>
                <a:spcPct val="117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0" i="0" dirty="0">
                <a:solidFill>
                  <a:srgbClr val="002060"/>
                </a:solidFill>
                <a:latin typeface="Lato" panose="020F0502020204030203" pitchFamily="34" charset="77"/>
                <a:ea typeface="Century Gothic"/>
                <a:cs typeface="Century Gothic"/>
                <a:sym typeface="Century Gothic"/>
              </a:rPr>
              <a:t>21</a:t>
            </a:r>
            <a:endParaRPr sz="1200" b="0" i="0" dirty="0">
              <a:solidFill>
                <a:srgbClr val="002060"/>
              </a:solidFill>
              <a:latin typeface="Lato" panose="020F0502020204030203" pitchFamily="34" charset="77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32" name="Google Shape;408;p5">
            <a:extLst>
              <a:ext uri="{FF2B5EF4-FFF2-40B4-BE49-F238E27FC236}">
                <a16:creationId xmlns:a16="http://schemas.microsoft.com/office/drawing/2014/main" id="{30277765-F4AD-538D-0CB0-A188D387B02B}"/>
              </a:ext>
            </a:extLst>
          </p:cNvPr>
          <p:cNvSpPr txBox="1"/>
          <p:nvPr userDrawn="1"/>
        </p:nvSpPr>
        <p:spPr>
          <a:xfrm>
            <a:off x="3186501" y="3369786"/>
            <a:ext cx="1071999" cy="198121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0" tIns="13325" rIns="0" bIns="0" anchor="t" anchorCtr="0">
            <a:spAutoFit/>
          </a:bodyPr>
          <a:lstStyle/>
          <a:p>
            <a:pPr marL="1270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 i="0" dirty="0">
                <a:solidFill>
                  <a:srgbClr val="002060"/>
                </a:solidFill>
                <a:latin typeface="Lato" panose="020F0502020204030203" pitchFamily="34" charset="77"/>
                <a:ea typeface="Century Gothic"/>
                <a:cs typeface="Century Gothic"/>
                <a:sym typeface="Century Gothic"/>
              </a:rPr>
              <a:t>+0.5% p.a.</a:t>
            </a:r>
            <a:endParaRPr sz="1200" b="1" i="0" dirty="0">
              <a:solidFill>
                <a:srgbClr val="002060"/>
              </a:solidFill>
              <a:latin typeface="Lato" panose="020F0502020204030203" pitchFamily="34" charset="77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33" name="Google Shape;409;p5">
            <a:extLst>
              <a:ext uri="{FF2B5EF4-FFF2-40B4-BE49-F238E27FC236}">
                <a16:creationId xmlns:a16="http://schemas.microsoft.com/office/drawing/2014/main" id="{6F52903C-54EA-F1B6-6511-347A02DB3492}"/>
              </a:ext>
            </a:extLst>
          </p:cNvPr>
          <p:cNvSpPr/>
          <p:nvPr userDrawn="1"/>
        </p:nvSpPr>
        <p:spPr>
          <a:xfrm>
            <a:off x="5437702" y="3092926"/>
            <a:ext cx="1219200" cy="302260"/>
          </a:xfrm>
          <a:custGeom>
            <a:avLst/>
            <a:gdLst/>
            <a:ahLst/>
            <a:cxnLst/>
            <a:rect l="l" t="t" r="r" b="b"/>
            <a:pathLst>
              <a:path w="1219200" h="302260" extrusionOk="0">
                <a:moveTo>
                  <a:pt x="609600" y="0"/>
                </a:moveTo>
                <a:lnTo>
                  <a:pt x="538506" y="1015"/>
                </a:lnTo>
                <a:lnTo>
                  <a:pt x="469822" y="3985"/>
                </a:lnTo>
                <a:lnTo>
                  <a:pt x="404005" y="8797"/>
                </a:lnTo>
                <a:lnTo>
                  <a:pt x="341511" y="15337"/>
                </a:lnTo>
                <a:lnTo>
                  <a:pt x="282798" y="23493"/>
                </a:lnTo>
                <a:lnTo>
                  <a:pt x="228324" y="33150"/>
                </a:lnTo>
                <a:lnTo>
                  <a:pt x="178546" y="44196"/>
                </a:lnTo>
                <a:lnTo>
                  <a:pt x="133920" y="56516"/>
                </a:lnTo>
                <a:lnTo>
                  <a:pt x="94906" y="69999"/>
                </a:lnTo>
                <a:lnTo>
                  <a:pt x="35538" y="99997"/>
                </a:lnTo>
                <a:lnTo>
                  <a:pt x="4101" y="133283"/>
                </a:lnTo>
                <a:lnTo>
                  <a:pt x="0" y="150875"/>
                </a:lnTo>
                <a:lnTo>
                  <a:pt x="4101" y="168468"/>
                </a:lnTo>
                <a:lnTo>
                  <a:pt x="35538" y="201754"/>
                </a:lnTo>
                <a:lnTo>
                  <a:pt x="94906" y="231752"/>
                </a:lnTo>
                <a:lnTo>
                  <a:pt x="133920" y="245235"/>
                </a:lnTo>
                <a:lnTo>
                  <a:pt x="178546" y="257556"/>
                </a:lnTo>
                <a:lnTo>
                  <a:pt x="228324" y="268601"/>
                </a:lnTo>
                <a:lnTo>
                  <a:pt x="282798" y="278258"/>
                </a:lnTo>
                <a:lnTo>
                  <a:pt x="341511" y="286414"/>
                </a:lnTo>
                <a:lnTo>
                  <a:pt x="404005" y="292954"/>
                </a:lnTo>
                <a:lnTo>
                  <a:pt x="469822" y="297766"/>
                </a:lnTo>
                <a:lnTo>
                  <a:pt x="538506" y="300736"/>
                </a:lnTo>
                <a:lnTo>
                  <a:pt x="609600" y="301751"/>
                </a:lnTo>
                <a:lnTo>
                  <a:pt x="680693" y="300736"/>
                </a:lnTo>
                <a:lnTo>
                  <a:pt x="749377" y="297766"/>
                </a:lnTo>
                <a:lnTo>
                  <a:pt x="815194" y="292954"/>
                </a:lnTo>
                <a:lnTo>
                  <a:pt x="877688" y="286414"/>
                </a:lnTo>
                <a:lnTo>
                  <a:pt x="936401" y="278258"/>
                </a:lnTo>
                <a:lnTo>
                  <a:pt x="990875" y="268601"/>
                </a:lnTo>
                <a:lnTo>
                  <a:pt x="1040653" y="257555"/>
                </a:lnTo>
                <a:lnTo>
                  <a:pt x="1085279" y="245235"/>
                </a:lnTo>
                <a:lnTo>
                  <a:pt x="1124293" y="231752"/>
                </a:lnTo>
                <a:lnTo>
                  <a:pt x="1183661" y="201754"/>
                </a:lnTo>
                <a:lnTo>
                  <a:pt x="1215098" y="168468"/>
                </a:lnTo>
                <a:lnTo>
                  <a:pt x="1219200" y="150875"/>
                </a:lnTo>
                <a:lnTo>
                  <a:pt x="1215098" y="133283"/>
                </a:lnTo>
                <a:lnTo>
                  <a:pt x="1183661" y="99997"/>
                </a:lnTo>
                <a:lnTo>
                  <a:pt x="1124293" y="69999"/>
                </a:lnTo>
                <a:lnTo>
                  <a:pt x="1085279" y="56516"/>
                </a:lnTo>
                <a:lnTo>
                  <a:pt x="1040653" y="44195"/>
                </a:lnTo>
                <a:lnTo>
                  <a:pt x="990875" y="33150"/>
                </a:lnTo>
                <a:lnTo>
                  <a:pt x="936401" y="23493"/>
                </a:lnTo>
                <a:lnTo>
                  <a:pt x="877688" y="15337"/>
                </a:lnTo>
                <a:lnTo>
                  <a:pt x="815194" y="8797"/>
                </a:lnTo>
                <a:lnTo>
                  <a:pt x="749377" y="3985"/>
                </a:lnTo>
                <a:lnTo>
                  <a:pt x="680693" y="1015"/>
                </a:lnTo>
                <a:lnTo>
                  <a:pt x="609600" y="0"/>
                </a:ln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 b="0" i="0" dirty="0">
              <a:solidFill>
                <a:srgbClr val="002060"/>
              </a:solidFill>
              <a:latin typeface="Lato" panose="020F0502020204030203" pitchFamily="34" charset="77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34" name="Google Shape;410;p5">
            <a:extLst>
              <a:ext uri="{FF2B5EF4-FFF2-40B4-BE49-F238E27FC236}">
                <a16:creationId xmlns:a16="http://schemas.microsoft.com/office/drawing/2014/main" id="{553AF541-23DC-0A86-7374-486C530D2179}"/>
              </a:ext>
            </a:extLst>
          </p:cNvPr>
          <p:cNvSpPr txBox="1"/>
          <p:nvPr userDrawn="1"/>
        </p:nvSpPr>
        <p:spPr>
          <a:xfrm>
            <a:off x="5552257" y="3115257"/>
            <a:ext cx="1053845" cy="198121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0" tIns="13325" rIns="0" bIns="0" anchor="t" anchorCtr="0">
            <a:spAutoFit/>
          </a:bodyPr>
          <a:lstStyle/>
          <a:p>
            <a:pPr marL="1270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 i="0" dirty="0">
                <a:solidFill>
                  <a:srgbClr val="002060"/>
                </a:solidFill>
                <a:latin typeface="Lato" panose="020F0502020204030203" pitchFamily="34" charset="77"/>
                <a:ea typeface="Century Gothic"/>
                <a:cs typeface="Century Gothic"/>
                <a:sym typeface="Century Gothic"/>
              </a:rPr>
              <a:t>+0.8% p.a.</a:t>
            </a:r>
            <a:endParaRPr sz="1200" b="1" i="0" dirty="0">
              <a:solidFill>
                <a:srgbClr val="002060"/>
              </a:solidFill>
              <a:latin typeface="Lato" panose="020F0502020204030203" pitchFamily="34" charset="77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35" name="Google Shape;411;p5">
            <a:extLst>
              <a:ext uri="{FF2B5EF4-FFF2-40B4-BE49-F238E27FC236}">
                <a16:creationId xmlns:a16="http://schemas.microsoft.com/office/drawing/2014/main" id="{DE209687-628C-20DC-2B43-C0846C238D6B}"/>
              </a:ext>
            </a:extLst>
          </p:cNvPr>
          <p:cNvSpPr/>
          <p:nvPr userDrawn="1"/>
        </p:nvSpPr>
        <p:spPr>
          <a:xfrm>
            <a:off x="8202238" y="2178526"/>
            <a:ext cx="1219200" cy="302260"/>
          </a:xfrm>
          <a:custGeom>
            <a:avLst/>
            <a:gdLst/>
            <a:ahLst/>
            <a:cxnLst/>
            <a:rect l="l" t="t" r="r" b="b"/>
            <a:pathLst>
              <a:path w="1219200" h="302260" extrusionOk="0">
                <a:moveTo>
                  <a:pt x="609600" y="0"/>
                </a:moveTo>
                <a:lnTo>
                  <a:pt x="538506" y="1015"/>
                </a:lnTo>
                <a:lnTo>
                  <a:pt x="469822" y="3985"/>
                </a:lnTo>
                <a:lnTo>
                  <a:pt x="404005" y="8797"/>
                </a:lnTo>
                <a:lnTo>
                  <a:pt x="341511" y="15337"/>
                </a:lnTo>
                <a:lnTo>
                  <a:pt x="282798" y="23493"/>
                </a:lnTo>
                <a:lnTo>
                  <a:pt x="228324" y="33150"/>
                </a:lnTo>
                <a:lnTo>
                  <a:pt x="178546" y="44196"/>
                </a:lnTo>
                <a:lnTo>
                  <a:pt x="133920" y="56516"/>
                </a:lnTo>
                <a:lnTo>
                  <a:pt x="94906" y="69999"/>
                </a:lnTo>
                <a:lnTo>
                  <a:pt x="35538" y="99997"/>
                </a:lnTo>
                <a:lnTo>
                  <a:pt x="4101" y="133283"/>
                </a:lnTo>
                <a:lnTo>
                  <a:pt x="0" y="150875"/>
                </a:lnTo>
                <a:lnTo>
                  <a:pt x="4101" y="168468"/>
                </a:lnTo>
                <a:lnTo>
                  <a:pt x="35538" y="201754"/>
                </a:lnTo>
                <a:lnTo>
                  <a:pt x="94906" y="231752"/>
                </a:lnTo>
                <a:lnTo>
                  <a:pt x="133920" y="245235"/>
                </a:lnTo>
                <a:lnTo>
                  <a:pt x="178546" y="257556"/>
                </a:lnTo>
                <a:lnTo>
                  <a:pt x="228324" y="268601"/>
                </a:lnTo>
                <a:lnTo>
                  <a:pt x="282798" y="278258"/>
                </a:lnTo>
                <a:lnTo>
                  <a:pt x="341511" y="286414"/>
                </a:lnTo>
                <a:lnTo>
                  <a:pt x="404005" y="292954"/>
                </a:lnTo>
                <a:lnTo>
                  <a:pt x="469822" y="297766"/>
                </a:lnTo>
                <a:lnTo>
                  <a:pt x="538506" y="300736"/>
                </a:lnTo>
                <a:lnTo>
                  <a:pt x="609600" y="301751"/>
                </a:lnTo>
                <a:lnTo>
                  <a:pt x="680693" y="300736"/>
                </a:lnTo>
                <a:lnTo>
                  <a:pt x="749377" y="297766"/>
                </a:lnTo>
                <a:lnTo>
                  <a:pt x="815194" y="292954"/>
                </a:lnTo>
                <a:lnTo>
                  <a:pt x="877688" y="286414"/>
                </a:lnTo>
                <a:lnTo>
                  <a:pt x="936401" y="278258"/>
                </a:lnTo>
                <a:lnTo>
                  <a:pt x="990875" y="268601"/>
                </a:lnTo>
                <a:lnTo>
                  <a:pt x="1040653" y="257555"/>
                </a:lnTo>
                <a:lnTo>
                  <a:pt x="1085279" y="245235"/>
                </a:lnTo>
                <a:lnTo>
                  <a:pt x="1124293" y="231752"/>
                </a:lnTo>
                <a:lnTo>
                  <a:pt x="1183661" y="201754"/>
                </a:lnTo>
                <a:lnTo>
                  <a:pt x="1215098" y="168468"/>
                </a:lnTo>
                <a:lnTo>
                  <a:pt x="1219200" y="150875"/>
                </a:lnTo>
                <a:lnTo>
                  <a:pt x="1215098" y="133283"/>
                </a:lnTo>
                <a:lnTo>
                  <a:pt x="1183661" y="99997"/>
                </a:lnTo>
                <a:lnTo>
                  <a:pt x="1124293" y="69999"/>
                </a:lnTo>
                <a:lnTo>
                  <a:pt x="1085279" y="56516"/>
                </a:lnTo>
                <a:lnTo>
                  <a:pt x="1040653" y="44195"/>
                </a:lnTo>
                <a:lnTo>
                  <a:pt x="990875" y="33150"/>
                </a:lnTo>
                <a:lnTo>
                  <a:pt x="936401" y="23493"/>
                </a:lnTo>
                <a:lnTo>
                  <a:pt x="877688" y="15337"/>
                </a:lnTo>
                <a:lnTo>
                  <a:pt x="815194" y="8797"/>
                </a:lnTo>
                <a:lnTo>
                  <a:pt x="749377" y="3985"/>
                </a:lnTo>
                <a:lnTo>
                  <a:pt x="680693" y="1015"/>
                </a:lnTo>
                <a:lnTo>
                  <a:pt x="609600" y="0"/>
                </a:ln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rgbClr val="00206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36" name="Google Shape;412;p5">
            <a:extLst>
              <a:ext uri="{FF2B5EF4-FFF2-40B4-BE49-F238E27FC236}">
                <a16:creationId xmlns:a16="http://schemas.microsoft.com/office/drawing/2014/main" id="{F0E26C61-ED16-8758-8FCD-EFA10630B3BD}"/>
              </a:ext>
            </a:extLst>
          </p:cNvPr>
          <p:cNvSpPr txBox="1"/>
          <p:nvPr userDrawn="1"/>
        </p:nvSpPr>
        <p:spPr>
          <a:xfrm>
            <a:off x="8176458" y="2204560"/>
            <a:ext cx="1219200" cy="198121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0" tIns="13325" rIns="0" bIns="0" anchor="t" anchorCtr="0">
            <a:spAutoFit/>
          </a:bodyPr>
          <a:lstStyle/>
          <a:p>
            <a:pPr marL="1270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 i="0" dirty="0">
                <a:solidFill>
                  <a:srgbClr val="002060"/>
                </a:solidFill>
                <a:latin typeface="Lato" panose="020F0502020204030203" pitchFamily="34" charset="77"/>
                <a:ea typeface="Century Gothic"/>
                <a:cs typeface="Century Gothic"/>
                <a:sym typeface="Century Gothic"/>
              </a:rPr>
              <a:t>+0.5% p.a.</a:t>
            </a:r>
            <a:endParaRPr sz="1200" b="1" i="0" dirty="0">
              <a:solidFill>
                <a:srgbClr val="002060"/>
              </a:solidFill>
              <a:latin typeface="Lato" panose="020F0502020204030203" pitchFamily="34" charset="77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37" name="Google Shape;413;p5">
            <a:extLst>
              <a:ext uri="{FF2B5EF4-FFF2-40B4-BE49-F238E27FC236}">
                <a16:creationId xmlns:a16="http://schemas.microsoft.com/office/drawing/2014/main" id="{9FD34746-169E-0FE7-14EA-F92C78A451FD}"/>
              </a:ext>
            </a:extLst>
          </p:cNvPr>
          <p:cNvSpPr/>
          <p:nvPr userDrawn="1"/>
        </p:nvSpPr>
        <p:spPr>
          <a:xfrm>
            <a:off x="2933771" y="2241010"/>
            <a:ext cx="6718300" cy="2239645"/>
          </a:xfrm>
          <a:custGeom>
            <a:avLst/>
            <a:gdLst/>
            <a:ahLst/>
            <a:cxnLst/>
            <a:rect l="l" t="t" r="r" b="b"/>
            <a:pathLst>
              <a:path w="6718300" h="2239645" extrusionOk="0">
                <a:moveTo>
                  <a:pt x="5026152" y="1671446"/>
                </a:moveTo>
                <a:lnTo>
                  <a:pt x="5026152" y="166115"/>
                </a:lnTo>
              </a:path>
              <a:path w="6718300" h="2239645" extrusionOk="0">
                <a:moveTo>
                  <a:pt x="6717791" y="1419225"/>
                </a:moveTo>
                <a:lnTo>
                  <a:pt x="6717791" y="0"/>
                </a:lnTo>
              </a:path>
              <a:path w="6718300" h="2239645" extrusionOk="0">
                <a:moveTo>
                  <a:pt x="3962400" y="1724151"/>
                </a:moveTo>
                <a:lnTo>
                  <a:pt x="3962400" y="882395"/>
                </a:lnTo>
              </a:path>
              <a:path w="6718300" h="2239645" extrusionOk="0">
                <a:moveTo>
                  <a:pt x="2263139" y="1958847"/>
                </a:moveTo>
                <a:lnTo>
                  <a:pt x="2263139" y="1117091"/>
                </a:lnTo>
              </a:path>
              <a:path w="6718300" h="2239645" extrusionOk="0">
                <a:moveTo>
                  <a:pt x="1554480" y="2158365"/>
                </a:moveTo>
                <a:lnTo>
                  <a:pt x="1554480" y="1223771"/>
                </a:lnTo>
              </a:path>
              <a:path w="6718300" h="2239645" extrusionOk="0">
                <a:moveTo>
                  <a:pt x="0" y="2239136"/>
                </a:moveTo>
                <a:lnTo>
                  <a:pt x="0" y="1304543"/>
                </a:lnTo>
              </a:path>
            </a:pathLst>
          </a:custGeom>
          <a:noFill/>
          <a:ln w="9525" cap="flat" cmpd="sng">
            <a:solidFill>
              <a:srgbClr val="0000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rgbClr val="00206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38" name="Google Shape;414;p5">
            <a:extLst>
              <a:ext uri="{FF2B5EF4-FFF2-40B4-BE49-F238E27FC236}">
                <a16:creationId xmlns:a16="http://schemas.microsoft.com/office/drawing/2014/main" id="{614F984F-9C8E-8448-552D-16A66C450CF2}"/>
              </a:ext>
            </a:extLst>
          </p:cNvPr>
          <p:cNvSpPr txBox="1"/>
          <p:nvPr userDrawn="1"/>
        </p:nvSpPr>
        <p:spPr>
          <a:xfrm>
            <a:off x="429331" y="4682130"/>
            <a:ext cx="481330" cy="1981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3325" rIns="0" bIns="0" anchor="t" anchorCtr="0">
            <a:sp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0" i="0" dirty="0">
                <a:solidFill>
                  <a:srgbClr val="002060"/>
                </a:solidFill>
                <a:latin typeface="Lato" panose="020F0502020204030203" pitchFamily="34" charset="77"/>
                <a:ea typeface="Century Gothic"/>
                <a:cs typeface="Century Gothic"/>
                <a:sym typeface="Century Gothic"/>
              </a:rPr>
              <a:t>100%</a:t>
            </a:r>
            <a:endParaRPr sz="1200" b="0" i="0" dirty="0">
              <a:solidFill>
                <a:srgbClr val="002060"/>
              </a:solidFill>
              <a:latin typeface="Lato" panose="020F0502020204030203" pitchFamily="34" charset="77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39" name="Google Shape;415;p5">
            <a:extLst>
              <a:ext uri="{FF2B5EF4-FFF2-40B4-BE49-F238E27FC236}">
                <a16:creationId xmlns:a16="http://schemas.microsoft.com/office/drawing/2014/main" id="{0573EDC4-E4CA-8560-4346-DA311FEB5C44}"/>
              </a:ext>
            </a:extLst>
          </p:cNvPr>
          <p:cNvSpPr/>
          <p:nvPr userDrawn="1"/>
        </p:nvSpPr>
        <p:spPr>
          <a:xfrm>
            <a:off x="10271908" y="4583385"/>
            <a:ext cx="146050" cy="0"/>
          </a:xfrm>
          <a:custGeom>
            <a:avLst/>
            <a:gdLst/>
            <a:ahLst/>
            <a:cxnLst/>
            <a:rect l="l" t="t" r="r" b="b"/>
            <a:pathLst>
              <a:path w="146050" h="120000" extrusionOk="0">
                <a:moveTo>
                  <a:pt x="0" y="0"/>
                </a:moveTo>
                <a:lnTo>
                  <a:pt x="146050" y="0"/>
                </a:lnTo>
              </a:path>
            </a:pathLst>
          </a:custGeom>
          <a:noFill/>
          <a:ln w="50800" cap="flat" cmpd="sng">
            <a:solidFill>
              <a:srgbClr val="96A1D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rgbClr val="00206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40" name="Google Shape;416;p5">
            <a:extLst>
              <a:ext uri="{FF2B5EF4-FFF2-40B4-BE49-F238E27FC236}">
                <a16:creationId xmlns:a16="http://schemas.microsoft.com/office/drawing/2014/main" id="{3481E9CA-8EB3-ADA0-516E-EF6A162DC8E3}"/>
              </a:ext>
            </a:extLst>
          </p:cNvPr>
          <p:cNvSpPr/>
          <p:nvPr userDrawn="1"/>
        </p:nvSpPr>
        <p:spPr>
          <a:xfrm>
            <a:off x="10282194" y="3943303"/>
            <a:ext cx="127000" cy="0"/>
          </a:xfrm>
          <a:custGeom>
            <a:avLst/>
            <a:gdLst/>
            <a:ahLst/>
            <a:cxnLst/>
            <a:rect l="l" t="t" r="r" b="b"/>
            <a:pathLst>
              <a:path w="127000" h="120000" extrusionOk="0">
                <a:moveTo>
                  <a:pt x="0" y="0"/>
                </a:moveTo>
                <a:lnTo>
                  <a:pt x="127000" y="0"/>
                </a:lnTo>
              </a:path>
            </a:pathLst>
          </a:custGeom>
          <a:noFill/>
          <a:ln w="50800" cap="flat" cmpd="sng">
            <a:solidFill>
              <a:srgbClr val="0000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rgbClr val="00206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41" name="Google Shape;417;p5">
            <a:extLst>
              <a:ext uri="{FF2B5EF4-FFF2-40B4-BE49-F238E27FC236}">
                <a16:creationId xmlns:a16="http://schemas.microsoft.com/office/drawing/2014/main" id="{D22CE78A-440E-47EF-BD9F-475BF586AFCB}"/>
              </a:ext>
            </a:extLst>
          </p:cNvPr>
          <p:cNvSpPr/>
          <p:nvPr userDrawn="1"/>
        </p:nvSpPr>
        <p:spPr>
          <a:xfrm>
            <a:off x="10273049" y="4263344"/>
            <a:ext cx="146050" cy="0"/>
          </a:xfrm>
          <a:custGeom>
            <a:avLst/>
            <a:gdLst/>
            <a:ahLst/>
            <a:cxnLst/>
            <a:rect l="l" t="t" r="r" b="b"/>
            <a:pathLst>
              <a:path w="146050" h="120000" extrusionOk="0">
                <a:moveTo>
                  <a:pt x="0" y="0"/>
                </a:moveTo>
                <a:lnTo>
                  <a:pt x="146050" y="0"/>
                </a:lnTo>
              </a:path>
            </a:pathLst>
          </a:custGeom>
          <a:noFill/>
          <a:ln w="50800" cap="flat" cmpd="sng">
            <a:solidFill>
              <a:srgbClr val="00B0F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rgbClr val="00206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42" name="Google Shape;418;p5">
            <a:extLst>
              <a:ext uri="{FF2B5EF4-FFF2-40B4-BE49-F238E27FC236}">
                <a16:creationId xmlns:a16="http://schemas.microsoft.com/office/drawing/2014/main" id="{00ADC07E-94BA-544C-933A-B637496ECBD5}"/>
              </a:ext>
            </a:extLst>
          </p:cNvPr>
          <p:cNvSpPr txBox="1"/>
          <p:nvPr userDrawn="1"/>
        </p:nvSpPr>
        <p:spPr>
          <a:xfrm>
            <a:off x="10466598" y="4164599"/>
            <a:ext cx="624840" cy="1974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0" i="0" dirty="0">
                <a:solidFill>
                  <a:srgbClr val="002060"/>
                </a:solidFill>
                <a:latin typeface="Lato" panose="020F0502020204030203" pitchFamily="34" charset="77"/>
                <a:ea typeface="Century Gothic"/>
                <a:cs typeface="Century Gothic"/>
                <a:sym typeface="Century Gothic"/>
              </a:rPr>
              <a:t>S&amp;P 500</a:t>
            </a:r>
            <a:endParaRPr sz="1200" b="0" i="0" dirty="0">
              <a:solidFill>
                <a:srgbClr val="002060"/>
              </a:solidFill>
              <a:latin typeface="Lato" panose="020F0502020204030203" pitchFamily="34" charset="77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43" name="Google Shape;419;p5">
            <a:extLst>
              <a:ext uri="{FF2B5EF4-FFF2-40B4-BE49-F238E27FC236}">
                <a16:creationId xmlns:a16="http://schemas.microsoft.com/office/drawing/2014/main" id="{527AA718-F144-102B-F9A9-51B6ADCA5154}"/>
              </a:ext>
            </a:extLst>
          </p:cNvPr>
          <p:cNvSpPr txBox="1"/>
          <p:nvPr userDrawn="1"/>
        </p:nvSpPr>
        <p:spPr>
          <a:xfrm>
            <a:off x="10466598" y="3844558"/>
            <a:ext cx="973836" cy="1974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0" i="0" dirty="0">
                <a:solidFill>
                  <a:srgbClr val="002060"/>
                </a:solidFill>
                <a:latin typeface="Lato" panose="020F0502020204030203" pitchFamily="34" charset="77"/>
                <a:ea typeface="Century Gothic"/>
                <a:cs typeface="Century Gothic"/>
                <a:sym typeface="Century Gothic"/>
              </a:rPr>
              <a:t>S&amp;P Biotech</a:t>
            </a:r>
            <a:endParaRPr sz="1200" b="0" i="0" dirty="0">
              <a:solidFill>
                <a:srgbClr val="002060"/>
              </a:solidFill>
              <a:latin typeface="Lato" panose="020F0502020204030203" pitchFamily="34" charset="77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44" name="Google Shape;420;p5">
            <a:extLst>
              <a:ext uri="{FF2B5EF4-FFF2-40B4-BE49-F238E27FC236}">
                <a16:creationId xmlns:a16="http://schemas.microsoft.com/office/drawing/2014/main" id="{E5E348BC-0FAA-CB6D-21B3-043C58B215E9}"/>
              </a:ext>
            </a:extLst>
          </p:cNvPr>
          <p:cNvSpPr txBox="1"/>
          <p:nvPr userDrawn="1"/>
        </p:nvSpPr>
        <p:spPr>
          <a:xfrm>
            <a:off x="10466598" y="4484640"/>
            <a:ext cx="1001961" cy="1974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0" i="0" dirty="0">
                <a:solidFill>
                  <a:srgbClr val="002060"/>
                </a:solidFill>
                <a:latin typeface="Lato" panose="020F0502020204030203" pitchFamily="34" charset="77"/>
                <a:ea typeface="Century Gothic"/>
                <a:cs typeface="Century Gothic"/>
                <a:sym typeface="Century Gothic"/>
              </a:rPr>
              <a:t>S&amp;P Pharma</a:t>
            </a:r>
            <a:endParaRPr sz="1200" b="0" i="0" dirty="0">
              <a:solidFill>
                <a:srgbClr val="002060"/>
              </a:solidFill>
              <a:latin typeface="Lato" panose="020F0502020204030203" pitchFamily="34" charset="77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47" name="Date Placeholder 3">
            <a:extLst>
              <a:ext uri="{FF2B5EF4-FFF2-40B4-BE49-F238E27FC236}">
                <a16:creationId xmlns:a16="http://schemas.microsoft.com/office/drawing/2014/main" id="{9F31DC91-4A36-CB83-A40B-4C6697F7141C}"/>
              </a:ext>
            </a:extLst>
          </p:cNvPr>
          <p:cNvSpPr txBox="1">
            <a:spLocks/>
          </p:cNvSpPr>
          <p:nvPr userDrawn="1"/>
        </p:nvSpPr>
        <p:spPr>
          <a:xfrm>
            <a:off x="9839738" y="6392966"/>
            <a:ext cx="122775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100" kern="1200">
                <a:solidFill>
                  <a:schemeClr val="bg2"/>
                </a:solidFill>
                <a:latin typeface="Lato" panose="020F0502020204030203" pitchFamily="34" charset="77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CBE3D76-2EBA-8E45-971D-66412664E3C3}" type="datetimeFigureOut">
              <a:rPr lang="en-HU" smtClean="0">
                <a:solidFill>
                  <a:schemeClr val="bg2"/>
                </a:solidFill>
              </a:rPr>
              <a:pPr/>
              <a:t>03/03/2025</a:t>
            </a:fld>
            <a:endParaRPr lang="en-HU">
              <a:solidFill>
                <a:schemeClr val="bg2"/>
              </a:solidFill>
            </a:endParaRPr>
          </a:p>
        </p:txBody>
      </p:sp>
      <p:sp>
        <p:nvSpPr>
          <p:cNvPr id="49" name="Slide Number Placeholder 5">
            <a:extLst>
              <a:ext uri="{FF2B5EF4-FFF2-40B4-BE49-F238E27FC236}">
                <a16:creationId xmlns:a16="http://schemas.microsoft.com/office/drawing/2014/main" id="{E2207EF0-33BC-CFE7-FD71-64DA7FEB6ACD}"/>
              </a:ext>
            </a:extLst>
          </p:cNvPr>
          <p:cNvSpPr txBox="1">
            <a:spLocks/>
          </p:cNvSpPr>
          <p:nvPr userDrawn="1"/>
        </p:nvSpPr>
        <p:spPr>
          <a:xfrm>
            <a:off x="11469810" y="6398842"/>
            <a:ext cx="5268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100" kern="1200">
                <a:solidFill>
                  <a:schemeClr val="bg2"/>
                </a:solidFill>
                <a:latin typeface="Lato" panose="020F0502020204030203" pitchFamily="34" charset="77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5CF1456-0483-1440-88DB-E62C328F67E6}" type="slidenum">
              <a:rPr lang="en-HU" smtClean="0">
                <a:solidFill>
                  <a:schemeClr val="bg2"/>
                </a:solidFill>
              </a:rPr>
              <a:pPr/>
              <a:t>‹#›</a:t>
            </a:fld>
            <a:endParaRPr lang="en-HU">
              <a:solidFill>
                <a:schemeClr val="bg2"/>
              </a:solidFill>
            </a:endParaRP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B9417D13-9E33-7F2C-B4FD-BB53C8860B9F}"/>
              </a:ext>
            </a:extLst>
          </p:cNvPr>
          <p:cNvSpPr/>
          <p:nvPr userDrawn="1"/>
        </p:nvSpPr>
        <p:spPr>
          <a:xfrm>
            <a:off x="11247492" y="6553236"/>
            <a:ext cx="49696" cy="49696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U">
              <a:ln>
                <a:solidFill>
                  <a:schemeClr val="accent2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2D223C-64A4-2A1C-8E89-CE12C821D1CC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153202" y="650467"/>
            <a:ext cx="7176092" cy="46040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bg2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Slide Title Small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AE1A4828-F915-2EF9-1364-D38C66A62B17}"/>
              </a:ext>
            </a:extLst>
          </p:cNvPr>
          <p:cNvSpPr>
            <a:spLocks noGrp="1"/>
          </p:cNvSpPr>
          <p:nvPr>
            <p:ph type="body" idx="11" hasCustomPrompt="1"/>
          </p:nvPr>
        </p:nvSpPr>
        <p:spPr>
          <a:xfrm>
            <a:off x="153202" y="1118299"/>
            <a:ext cx="6740158" cy="46040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0" i="0">
                <a:solidFill>
                  <a:schemeClr val="bg2"/>
                </a:solidFill>
                <a:latin typeface="Lato Light" panose="020F0302020204030203" pitchFamily="34" charset="77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here to edit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F84A93FB-2102-BB72-ED79-FB2AE3F89E87}"/>
              </a:ext>
            </a:extLst>
          </p:cNvPr>
          <p:cNvSpPr>
            <a:spLocks noGrp="1"/>
          </p:cNvSpPr>
          <p:nvPr>
            <p:ph type="body" idx="12" hasCustomPrompt="1"/>
          </p:nvPr>
        </p:nvSpPr>
        <p:spPr>
          <a:xfrm>
            <a:off x="10249359" y="5205467"/>
            <a:ext cx="1219200" cy="646161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400"/>
              </a:spcBef>
              <a:buNone/>
              <a:defRPr sz="1600" b="0" i="0">
                <a:solidFill>
                  <a:schemeClr val="bg2"/>
                </a:solidFill>
                <a:latin typeface="Lato" panose="020F0502020204030203" pitchFamily="34" charset="77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MCKINSEY</a:t>
            </a:r>
          </a:p>
          <a:p>
            <a:pPr lvl="0"/>
            <a:r>
              <a:rPr lang="en-GB" dirty="0"/>
              <a:t>2022</a:t>
            </a:r>
          </a:p>
        </p:txBody>
      </p:sp>
    </p:spTree>
    <p:extLst>
      <p:ext uri="{BB962C8B-B14F-4D97-AF65-F5344CB8AC3E}">
        <p14:creationId xmlns:p14="http://schemas.microsoft.com/office/powerpoint/2010/main" val="161051106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1_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45058355-7996-D469-CB52-211A78042659}"/>
              </a:ext>
            </a:extLst>
          </p:cNvPr>
          <p:cNvSpPr/>
          <p:nvPr userDrawn="1"/>
        </p:nvSpPr>
        <p:spPr>
          <a:xfrm>
            <a:off x="1280868" y="297404"/>
            <a:ext cx="49696" cy="4969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U">
              <a:ln>
                <a:solidFill>
                  <a:schemeClr val="accent2"/>
                </a:solidFill>
              </a:ln>
              <a:solidFill>
                <a:schemeClr val="bg2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25911DF-9B2D-0E49-D08D-4184EA6B21C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59532" y="205829"/>
            <a:ext cx="801288" cy="183151"/>
          </a:xfrm>
          <a:prstGeom prst="rect">
            <a:avLst/>
          </a:prstGeom>
        </p:spPr>
      </p:pic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4BB01CF9-4F17-24FD-32C3-54B5971810B1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503885" y="134720"/>
            <a:ext cx="2676229" cy="365125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>
                <a:solidFill>
                  <a:schemeClr val="bg2"/>
                </a:solidFill>
                <a:latin typeface="Lato" panose="020F0502020204030203" pitchFamily="34" charset="77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CONTACT TITLE CLICK TO EDIT </a:t>
            </a:r>
          </a:p>
        </p:txBody>
      </p:sp>
      <p:cxnSp>
        <p:nvCxnSpPr>
          <p:cNvPr id="10" name="Google Shape;639;p12">
            <a:extLst>
              <a:ext uri="{FF2B5EF4-FFF2-40B4-BE49-F238E27FC236}">
                <a16:creationId xmlns:a16="http://schemas.microsoft.com/office/drawing/2014/main" id="{AD91C4EF-4875-FD6F-6831-8AFA8C3B0F29}"/>
              </a:ext>
            </a:extLst>
          </p:cNvPr>
          <p:cNvCxnSpPr>
            <a:cxnSpLocks/>
            <a:stCxn id="37" idx="3"/>
          </p:cNvCxnSpPr>
          <p:nvPr userDrawn="1"/>
        </p:nvCxnSpPr>
        <p:spPr>
          <a:xfrm>
            <a:off x="940126" y="5325544"/>
            <a:ext cx="9932563" cy="21"/>
          </a:xfrm>
          <a:prstGeom prst="straightConnector1">
            <a:avLst/>
          </a:prstGeom>
          <a:noFill/>
          <a:ln w="25400" cap="rnd" cmpd="sng">
            <a:solidFill>
              <a:srgbClr val="000099"/>
            </a:solidFill>
            <a:prstDash val="dash"/>
            <a:round/>
            <a:headEnd type="none" w="sm" len="sm"/>
            <a:tailEnd type="triangle" w="med" len="med"/>
          </a:ln>
        </p:spPr>
      </p:cxnSp>
      <p:sp>
        <p:nvSpPr>
          <p:cNvPr id="12" name="Google Shape;640;p12">
            <a:extLst>
              <a:ext uri="{FF2B5EF4-FFF2-40B4-BE49-F238E27FC236}">
                <a16:creationId xmlns:a16="http://schemas.microsoft.com/office/drawing/2014/main" id="{7CF28549-3069-922C-5643-0642EAA37DB3}"/>
              </a:ext>
            </a:extLst>
          </p:cNvPr>
          <p:cNvSpPr/>
          <p:nvPr userDrawn="1"/>
        </p:nvSpPr>
        <p:spPr>
          <a:xfrm>
            <a:off x="2464610" y="4950921"/>
            <a:ext cx="736600" cy="749287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dirty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Q1</a:t>
            </a:r>
            <a:endParaRPr dirty="0"/>
          </a:p>
        </p:txBody>
      </p:sp>
      <p:sp>
        <p:nvSpPr>
          <p:cNvPr id="13" name="Google Shape;641;p12">
            <a:extLst>
              <a:ext uri="{FF2B5EF4-FFF2-40B4-BE49-F238E27FC236}">
                <a16:creationId xmlns:a16="http://schemas.microsoft.com/office/drawing/2014/main" id="{EA8B4F93-CEFE-F866-D223-4A8F801DA0C8}"/>
              </a:ext>
            </a:extLst>
          </p:cNvPr>
          <p:cNvSpPr/>
          <p:nvPr userDrawn="1"/>
        </p:nvSpPr>
        <p:spPr>
          <a:xfrm>
            <a:off x="4661710" y="4950921"/>
            <a:ext cx="736600" cy="749287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dirty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Q2</a:t>
            </a:r>
            <a:endParaRPr dirty="0"/>
          </a:p>
        </p:txBody>
      </p:sp>
      <p:sp>
        <p:nvSpPr>
          <p:cNvPr id="14" name="Google Shape;642;p12">
            <a:extLst>
              <a:ext uri="{FF2B5EF4-FFF2-40B4-BE49-F238E27FC236}">
                <a16:creationId xmlns:a16="http://schemas.microsoft.com/office/drawing/2014/main" id="{535CDAF9-463E-300E-A13C-9AA8F5E90BA5}"/>
              </a:ext>
            </a:extLst>
          </p:cNvPr>
          <p:cNvSpPr/>
          <p:nvPr userDrawn="1"/>
        </p:nvSpPr>
        <p:spPr>
          <a:xfrm>
            <a:off x="6858810" y="4950921"/>
            <a:ext cx="736600" cy="749287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dirty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Q3</a:t>
            </a:r>
            <a:endParaRPr dirty="0"/>
          </a:p>
        </p:txBody>
      </p:sp>
      <p:sp>
        <p:nvSpPr>
          <p:cNvPr id="15" name="Google Shape;643;p12">
            <a:extLst>
              <a:ext uri="{FF2B5EF4-FFF2-40B4-BE49-F238E27FC236}">
                <a16:creationId xmlns:a16="http://schemas.microsoft.com/office/drawing/2014/main" id="{FD0CC25F-9EFC-4E3A-AE01-4FEA6193EA75}"/>
              </a:ext>
            </a:extLst>
          </p:cNvPr>
          <p:cNvSpPr/>
          <p:nvPr userDrawn="1"/>
        </p:nvSpPr>
        <p:spPr>
          <a:xfrm>
            <a:off x="9055910" y="4950921"/>
            <a:ext cx="736600" cy="749287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dirty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Q4</a:t>
            </a:r>
            <a:endParaRPr dirty="0"/>
          </a:p>
        </p:txBody>
      </p:sp>
      <p:sp>
        <p:nvSpPr>
          <p:cNvPr id="16" name="Google Shape;644;p12">
            <a:extLst>
              <a:ext uri="{FF2B5EF4-FFF2-40B4-BE49-F238E27FC236}">
                <a16:creationId xmlns:a16="http://schemas.microsoft.com/office/drawing/2014/main" id="{7ACF2D88-C300-3240-2FC5-37DDA1838DB5}"/>
              </a:ext>
            </a:extLst>
          </p:cNvPr>
          <p:cNvSpPr/>
          <p:nvPr userDrawn="1"/>
        </p:nvSpPr>
        <p:spPr>
          <a:xfrm>
            <a:off x="2464611" y="2135005"/>
            <a:ext cx="736600" cy="2698612"/>
          </a:xfrm>
          <a:prstGeom prst="roundRect">
            <a:avLst>
              <a:gd name="adj" fmla="val 16667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cxnSp>
        <p:nvCxnSpPr>
          <p:cNvPr id="18" name="Google Shape;646;p12">
            <a:extLst>
              <a:ext uri="{FF2B5EF4-FFF2-40B4-BE49-F238E27FC236}">
                <a16:creationId xmlns:a16="http://schemas.microsoft.com/office/drawing/2014/main" id="{6B79FB00-91A5-56CA-6627-DE281E64450C}"/>
              </a:ext>
            </a:extLst>
          </p:cNvPr>
          <p:cNvCxnSpPr>
            <a:cxnSpLocks/>
            <a:stCxn id="13" idx="0"/>
          </p:cNvCxnSpPr>
          <p:nvPr userDrawn="1"/>
        </p:nvCxnSpPr>
        <p:spPr>
          <a:xfrm flipH="1" flipV="1">
            <a:off x="5030006" y="4833617"/>
            <a:ext cx="4" cy="117304"/>
          </a:xfrm>
          <a:prstGeom prst="straightConnector1">
            <a:avLst/>
          </a:prstGeom>
          <a:noFill/>
          <a:ln w="2540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9" name="Google Shape;647;p12">
            <a:extLst>
              <a:ext uri="{FF2B5EF4-FFF2-40B4-BE49-F238E27FC236}">
                <a16:creationId xmlns:a16="http://schemas.microsoft.com/office/drawing/2014/main" id="{8E7431C3-AA4F-7248-EB10-7765C3E172DD}"/>
              </a:ext>
            </a:extLst>
          </p:cNvPr>
          <p:cNvCxnSpPr>
            <a:cxnSpLocks/>
            <a:stCxn id="12" idx="0"/>
            <a:endCxn id="16" idx="2"/>
          </p:cNvCxnSpPr>
          <p:nvPr userDrawn="1"/>
        </p:nvCxnSpPr>
        <p:spPr>
          <a:xfrm flipV="1">
            <a:off x="2832910" y="4833617"/>
            <a:ext cx="1" cy="117304"/>
          </a:xfrm>
          <a:prstGeom prst="straightConnector1">
            <a:avLst/>
          </a:prstGeom>
          <a:noFill/>
          <a:ln w="2540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0" name="Google Shape;648;p12">
            <a:extLst>
              <a:ext uri="{FF2B5EF4-FFF2-40B4-BE49-F238E27FC236}">
                <a16:creationId xmlns:a16="http://schemas.microsoft.com/office/drawing/2014/main" id="{5D0A69BB-4BF3-68D2-C7E1-0A0FCBF694BC}"/>
              </a:ext>
            </a:extLst>
          </p:cNvPr>
          <p:cNvCxnSpPr>
            <a:cxnSpLocks/>
            <a:stCxn id="14" idx="0"/>
          </p:cNvCxnSpPr>
          <p:nvPr userDrawn="1"/>
        </p:nvCxnSpPr>
        <p:spPr>
          <a:xfrm flipH="1" flipV="1">
            <a:off x="7227109" y="4833616"/>
            <a:ext cx="1" cy="117305"/>
          </a:xfrm>
          <a:prstGeom prst="straightConnector1">
            <a:avLst/>
          </a:prstGeom>
          <a:noFill/>
          <a:ln w="2540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1" name="Google Shape;650;p12">
            <a:extLst>
              <a:ext uri="{FF2B5EF4-FFF2-40B4-BE49-F238E27FC236}">
                <a16:creationId xmlns:a16="http://schemas.microsoft.com/office/drawing/2014/main" id="{1265CE16-B656-90FC-3CFF-4CE94E3D27EE}"/>
              </a:ext>
            </a:extLst>
          </p:cNvPr>
          <p:cNvCxnSpPr>
            <a:cxnSpLocks/>
            <a:stCxn id="15" idx="0"/>
          </p:cNvCxnSpPr>
          <p:nvPr userDrawn="1"/>
        </p:nvCxnSpPr>
        <p:spPr>
          <a:xfrm flipH="1" flipV="1">
            <a:off x="9424204" y="4833617"/>
            <a:ext cx="6" cy="117304"/>
          </a:xfrm>
          <a:prstGeom prst="straightConnector1">
            <a:avLst/>
          </a:prstGeom>
          <a:noFill/>
          <a:ln w="2540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7" name="Google Shape;665;p12">
            <a:extLst>
              <a:ext uri="{FF2B5EF4-FFF2-40B4-BE49-F238E27FC236}">
                <a16:creationId xmlns:a16="http://schemas.microsoft.com/office/drawing/2014/main" id="{6FEC875D-2AC1-F5DD-789C-EE764D3B762D}"/>
              </a:ext>
            </a:extLst>
          </p:cNvPr>
          <p:cNvSpPr txBox="1"/>
          <p:nvPr userDrawn="1"/>
        </p:nvSpPr>
        <p:spPr>
          <a:xfrm>
            <a:off x="203527" y="5140898"/>
            <a:ext cx="736599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dirty="0">
                <a:solidFill>
                  <a:schemeClr val="accent2"/>
                </a:solidFill>
                <a:latin typeface="Lato" panose="020F0502020204030203" pitchFamily="34" charset="77"/>
                <a:ea typeface="Century Gothic"/>
                <a:cs typeface="Century Gothic"/>
                <a:sym typeface="Century Gothic"/>
              </a:rPr>
              <a:t>2023</a:t>
            </a:r>
            <a:endParaRPr dirty="0">
              <a:solidFill>
                <a:schemeClr val="accent2"/>
              </a:solidFill>
              <a:latin typeface="Lato" panose="020F0502020204030203" pitchFamily="34" charset="77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164FA94F-101D-1AC3-0396-9EEC9412FC87}"/>
              </a:ext>
            </a:extLst>
          </p:cNvPr>
          <p:cNvSpPr/>
          <p:nvPr userDrawn="1"/>
        </p:nvSpPr>
        <p:spPr>
          <a:xfrm>
            <a:off x="2568272" y="4177201"/>
            <a:ext cx="516834" cy="55223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U">
              <a:ln>
                <a:noFill/>
              </a:ln>
              <a:noFill/>
            </a:endParaRP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1BF8A4AD-B77A-120C-8E29-877F3631C830}"/>
              </a:ext>
            </a:extLst>
          </p:cNvPr>
          <p:cNvSpPr/>
          <p:nvPr userDrawn="1"/>
        </p:nvSpPr>
        <p:spPr>
          <a:xfrm>
            <a:off x="2568272" y="3533145"/>
            <a:ext cx="516834" cy="55223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U">
              <a:ln>
                <a:noFill/>
              </a:ln>
              <a:noFill/>
            </a:endParaRP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154D6B5A-741F-AE05-42B9-463F8ED18B0A}"/>
              </a:ext>
            </a:extLst>
          </p:cNvPr>
          <p:cNvSpPr/>
          <p:nvPr userDrawn="1"/>
        </p:nvSpPr>
        <p:spPr>
          <a:xfrm>
            <a:off x="2568272" y="2889089"/>
            <a:ext cx="516834" cy="55223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U">
              <a:ln>
                <a:noFill/>
              </a:ln>
              <a:noFill/>
            </a:endParaRP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3EDC4525-B144-1635-16C9-71C8074CA6F6}"/>
              </a:ext>
            </a:extLst>
          </p:cNvPr>
          <p:cNvSpPr/>
          <p:nvPr userDrawn="1"/>
        </p:nvSpPr>
        <p:spPr>
          <a:xfrm>
            <a:off x="2575631" y="2239185"/>
            <a:ext cx="516834" cy="55223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U">
              <a:ln>
                <a:noFill/>
              </a:ln>
              <a:noFill/>
            </a:endParaRPr>
          </a:p>
        </p:txBody>
      </p:sp>
      <p:sp>
        <p:nvSpPr>
          <p:cNvPr id="91" name="Google Shape;644;p12">
            <a:extLst>
              <a:ext uri="{FF2B5EF4-FFF2-40B4-BE49-F238E27FC236}">
                <a16:creationId xmlns:a16="http://schemas.microsoft.com/office/drawing/2014/main" id="{0BBC983F-2D0E-860C-447B-3F3DD9049723}"/>
              </a:ext>
            </a:extLst>
          </p:cNvPr>
          <p:cNvSpPr/>
          <p:nvPr userDrawn="1"/>
        </p:nvSpPr>
        <p:spPr>
          <a:xfrm>
            <a:off x="4677316" y="2135005"/>
            <a:ext cx="736600" cy="2698612"/>
          </a:xfrm>
          <a:prstGeom prst="roundRect">
            <a:avLst>
              <a:gd name="adj" fmla="val 16667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F385735C-AECC-A364-876C-B7DA6158BA16}"/>
              </a:ext>
            </a:extLst>
          </p:cNvPr>
          <p:cNvSpPr/>
          <p:nvPr userDrawn="1"/>
        </p:nvSpPr>
        <p:spPr>
          <a:xfrm>
            <a:off x="4780977" y="4177201"/>
            <a:ext cx="516834" cy="55223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U">
              <a:ln>
                <a:noFill/>
              </a:ln>
              <a:noFill/>
            </a:endParaRP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B53CC2D6-BE85-585A-62F8-C96B1B47F748}"/>
              </a:ext>
            </a:extLst>
          </p:cNvPr>
          <p:cNvSpPr/>
          <p:nvPr userDrawn="1"/>
        </p:nvSpPr>
        <p:spPr>
          <a:xfrm>
            <a:off x="4780977" y="3533145"/>
            <a:ext cx="516834" cy="55223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U">
              <a:ln>
                <a:noFill/>
              </a:ln>
              <a:noFill/>
            </a:endParaRP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5277BCAA-1B20-22D4-2F65-3F22D95B008C}"/>
              </a:ext>
            </a:extLst>
          </p:cNvPr>
          <p:cNvSpPr/>
          <p:nvPr userDrawn="1"/>
        </p:nvSpPr>
        <p:spPr>
          <a:xfrm>
            <a:off x="4780977" y="2889089"/>
            <a:ext cx="516834" cy="55223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U">
              <a:ln>
                <a:noFill/>
              </a:ln>
              <a:noFill/>
            </a:endParaRP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269BBF75-ADBA-4AC6-B5E7-781085F1A20C}"/>
              </a:ext>
            </a:extLst>
          </p:cNvPr>
          <p:cNvSpPr/>
          <p:nvPr userDrawn="1"/>
        </p:nvSpPr>
        <p:spPr>
          <a:xfrm>
            <a:off x="4788336" y="2239185"/>
            <a:ext cx="516834" cy="55223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U">
              <a:ln>
                <a:noFill/>
              </a:ln>
              <a:noFill/>
            </a:endParaRPr>
          </a:p>
        </p:txBody>
      </p:sp>
      <p:sp>
        <p:nvSpPr>
          <p:cNvPr id="96" name="Google Shape;644;p12">
            <a:extLst>
              <a:ext uri="{FF2B5EF4-FFF2-40B4-BE49-F238E27FC236}">
                <a16:creationId xmlns:a16="http://schemas.microsoft.com/office/drawing/2014/main" id="{70F1BFF9-05CE-A973-2164-13576E196E21}"/>
              </a:ext>
            </a:extLst>
          </p:cNvPr>
          <p:cNvSpPr/>
          <p:nvPr userDrawn="1"/>
        </p:nvSpPr>
        <p:spPr>
          <a:xfrm>
            <a:off x="6848022" y="2135005"/>
            <a:ext cx="736600" cy="2698612"/>
          </a:xfrm>
          <a:prstGeom prst="roundRect">
            <a:avLst>
              <a:gd name="adj" fmla="val 16667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076CF3DF-1038-999D-609D-72C2FBB634C2}"/>
              </a:ext>
            </a:extLst>
          </p:cNvPr>
          <p:cNvSpPr/>
          <p:nvPr userDrawn="1"/>
        </p:nvSpPr>
        <p:spPr>
          <a:xfrm>
            <a:off x="6951683" y="4177201"/>
            <a:ext cx="516834" cy="55223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U">
              <a:ln>
                <a:noFill/>
              </a:ln>
              <a:noFill/>
            </a:endParaRP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483C3255-A697-D36A-D0B9-7F2645AD8732}"/>
              </a:ext>
            </a:extLst>
          </p:cNvPr>
          <p:cNvSpPr/>
          <p:nvPr userDrawn="1"/>
        </p:nvSpPr>
        <p:spPr>
          <a:xfrm>
            <a:off x="6951683" y="3533145"/>
            <a:ext cx="516834" cy="55223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U">
              <a:ln>
                <a:noFill/>
              </a:ln>
              <a:noFill/>
            </a:endParaRP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B4AEF9DD-3289-F99B-D327-141AE3FA15CB}"/>
              </a:ext>
            </a:extLst>
          </p:cNvPr>
          <p:cNvSpPr/>
          <p:nvPr userDrawn="1"/>
        </p:nvSpPr>
        <p:spPr>
          <a:xfrm>
            <a:off x="6951683" y="2889089"/>
            <a:ext cx="516834" cy="55223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U">
              <a:ln>
                <a:noFill/>
              </a:ln>
              <a:noFill/>
            </a:endParaRP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38174BC3-8C1B-9F2A-74BE-7497F618E94C}"/>
              </a:ext>
            </a:extLst>
          </p:cNvPr>
          <p:cNvSpPr/>
          <p:nvPr userDrawn="1"/>
        </p:nvSpPr>
        <p:spPr>
          <a:xfrm>
            <a:off x="6959042" y="2239185"/>
            <a:ext cx="516834" cy="55223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U">
              <a:ln>
                <a:noFill/>
              </a:ln>
              <a:noFill/>
            </a:endParaRPr>
          </a:p>
        </p:txBody>
      </p:sp>
      <p:sp>
        <p:nvSpPr>
          <p:cNvPr id="101" name="Google Shape;644;p12">
            <a:extLst>
              <a:ext uri="{FF2B5EF4-FFF2-40B4-BE49-F238E27FC236}">
                <a16:creationId xmlns:a16="http://schemas.microsoft.com/office/drawing/2014/main" id="{3F59882C-C5CF-FAE0-5CBA-D2BA68B38789}"/>
              </a:ext>
            </a:extLst>
          </p:cNvPr>
          <p:cNvSpPr/>
          <p:nvPr userDrawn="1"/>
        </p:nvSpPr>
        <p:spPr>
          <a:xfrm>
            <a:off x="9042582" y="2135005"/>
            <a:ext cx="736600" cy="2698612"/>
          </a:xfrm>
          <a:prstGeom prst="roundRect">
            <a:avLst>
              <a:gd name="adj" fmla="val 16667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C4F8AC68-0660-6DA1-432A-9B48733AC144}"/>
              </a:ext>
            </a:extLst>
          </p:cNvPr>
          <p:cNvSpPr/>
          <p:nvPr userDrawn="1"/>
        </p:nvSpPr>
        <p:spPr>
          <a:xfrm>
            <a:off x="9146243" y="4177201"/>
            <a:ext cx="516834" cy="55223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U">
              <a:ln>
                <a:noFill/>
              </a:ln>
              <a:noFill/>
            </a:endParaRP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4A0BBD98-61F0-4F14-AFC7-41DD0539C1D2}"/>
              </a:ext>
            </a:extLst>
          </p:cNvPr>
          <p:cNvSpPr/>
          <p:nvPr userDrawn="1"/>
        </p:nvSpPr>
        <p:spPr>
          <a:xfrm>
            <a:off x="9146243" y="3533145"/>
            <a:ext cx="516834" cy="55223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U">
              <a:ln>
                <a:noFill/>
              </a:ln>
              <a:noFill/>
            </a:endParaRP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15C33162-4479-EA23-533C-5F7384CA2651}"/>
              </a:ext>
            </a:extLst>
          </p:cNvPr>
          <p:cNvSpPr/>
          <p:nvPr userDrawn="1"/>
        </p:nvSpPr>
        <p:spPr>
          <a:xfrm>
            <a:off x="9146243" y="2889089"/>
            <a:ext cx="516834" cy="55223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U">
              <a:ln>
                <a:noFill/>
              </a:ln>
              <a:noFill/>
            </a:endParaRP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4A268606-D2A3-67AB-9B0D-B54DB1609EDA}"/>
              </a:ext>
            </a:extLst>
          </p:cNvPr>
          <p:cNvSpPr/>
          <p:nvPr userDrawn="1"/>
        </p:nvSpPr>
        <p:spPr>
          <a:xfrm>
            <a:off x="9153602" y="2239185"/>
            <a:ext cx="516834" cy="55223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U">
              <a:ln>
                <a:noFill/>
              </a:ln>
              <a:noFill/>
            </a:endParaRPr>
          </a:p>
        </p:txBody>
      </p:sp>
      <p:sp>
        <p:nvSpPr>
          <p:cNvPr id="108" name="Text Placeholder 2">
            <a:extLst>
              <a:ext uri="{FF2B5EF4-FFF2-40B4-BE49-F238E27FC236}">
                <a16:creationId xmlns:a16="http://schemas.microsoft.com/office/drawing/2014/main" id="{AC14D254-1BE1-6389-0CE6-3E9D1C4B5D3B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153202" y="650467"/>
            <a:ext cx="3920582" cy="87797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bg2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Major Clinical Milestones</a:t>
            </a:r>
          </a:p>
          <a:p>
            <a:pPr lvl="0"/>
            <a:r>
              <a:rPr lang="en-GB" dirty="0"/>
              <a:t>2023</a:t>
            </a:r>
          </a:p>
        </p:txBody>
      </p:sp>
      <p:sp>
        <p:nvSpPr>
          <p:cNvPr id="17" name="Date Placeholder 3">
            <a:extLst>
              <a:ext uri="{FF2B5EF4-FFF2-40B4-BE49-F238E27FC236}">
                <a16:creationId xmlns:a16="http://schemas.microsoft.com/office/drawing/2014/main" id="{18DDD517-8B2A-3DE4-8C12-490FDDD0C614}"/>
              </a:ext>
            </a:extLst>
          </p:cNvPr>
          <p:cNvSpPr txBox="1">
            <a:spLocks/>
          </p:cNvSpPr>
          <p:nvPr userDrawn="1"/>
        </p:nvSpPr>
        <p:spPr>
          <a:xfrm>
            <a:off x="9839738" y="6392966"/>
            <a:ext cx="122775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100" kern="1200">
                <a:solidFill>
                  <a:schemeClr val="bg2"/>
                </a:solidFill>
                <a:latin typeface="Lato" panose="020F0502020204030203" pitchFamily="34" charset="77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CBE3D76-2EBA-8E45-971D-66412664E3C3}" type="datetimeFigureOut">
              <a:rPr lang="en-HU" smtClean="0">
                <a:solidFill>
                  <a:schemeClr val="bg2"/>
                </a:solidFill>
              </a:rPr>
              <a:pPr/>
              <a:t>03/03/2025</a:t>
            </a:fld>
            <a:endParaRPr lang="en-HU">
              <a:solidFill>
                <a:schemeClr val="bg2"/>
              </a:solidFill>
            </a:endParaRPr>
          </a:p>
        </p:txBody>
      </p:sp>
      <p:sp>
        <p:nvSpPr>
          <p:cNvPr id="22" name="Slide Number Placeholder 5">
            <a:extLst>
              <a:ext uri="{FF2B5EF4-FFF2-40B4-BE49-F238E27FC236}">
                <a16:creationId xmlns:a16="http://schemas.microsoft.com/office/drawing/2014/main" id="{59CE6F25-D84D-83E9-1778-47A584B58664}"/>
              </a:ext>
            </a:extLst>
          </p:cNvPr>
          <p:cNvSpPr txBox="1">
            <a:spLocks/>
          </p:cNvSpPr>
          <p:nvPr userDrawn="1"/>
        </p:nvSpPr>
        <p:spPr>
          <a:xfrm>
            <a:off x="11469810" y="6398842"/>
            <a:ext cx="5268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100" kern="1200">
                <a:solidFill>
                  <a:schemeClr val="bg2"/>
                </a:solidFill>
                <a:latin typeface="Lato" panose="020F0502020204030203" pitchFamily="34" charset="77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5CF1456-0483-1440-88DB-E62C328F67E6}" type="slidenum">
              <a:rPr lang="en-HU" smtClean="0">
                <a:solidFill>
                  <a:schemeClr val="bg2"/>
                </a:solidFill>
              </a:rPr>
              <a:pPr/>
              <a:t>‹#›</a:t>
            </a:fld>
            <a:endParaRPr lang="en-HU">
              <a:solidFill>
                <a:schemeClr val="bg2"/>
              </a:solidFill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EFFA7049-1333-53F9-4E6D-FAF164351D88}"/>
              </a:ext>
            </a:extLst>
          </p:cNvPr>
          <p:cNvSpPr/>
          <p:nvPr userDrawn="1"/>
        </p:nvSpPr>
        <p:spPr>
          <a:xfrm>
            <a:off x="11247492" y="6553236"/>
            <a:ext cx="49696" cy="49696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U">
              <a:ln>
                <a:solidFill>
                  <a:schemeClr val="accent2"/>
                </a:solidFill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588854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2_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45058355-7996-D469-CB52-211A78042659}"/>
              </a:ext>
            </a:extLst>
          </p:cNvPr>
          <p:cNvSpPr/>
          <p:nvPr userDrawn="1"/>
        </p:nvSpPr>
        <p:spPr>
          <a:xfrm>
            <a:off x="1280868" y="297404"/>
            <a:ext cx="49696" cy="4969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U">
              <a:ln>
                <a:solidFill>
                  <a:schemeClr val="accent2"/>
                </a:solidFill>
              </a:ln>
              <a:solidFill>
                <a:schemeClr val="bg2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25911DF-9B2D-0E49-D08D-4184EA6B21C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59532" y="205829"/>
            <a:ext cx="801288" cy="183151"/>
          </a:xfrm>
          <a:prstGeom prst="rect">
            <a:avLst/>
          </a:prstGeom>
        </p:spPr>
      </p:pic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4BB01CF9-4F17-24FD-32C3-54B5971810B1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503885" y="134720"/>
            <a:ext cx="2676229" cy="365125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>
                <a:solidFill>
                  <a:schemeClr val="bg2"/>
                </a:solidFill>
                <a:latin typeface="Lato" panose="020F0502020204030203" pitchFamily="34" charset="77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CONTACT TITLE CLICK TO EDIT </a:t>
            </a:r>
          </a:p>
        </p:txBody>
      </p:sp>
      <p:graphicFrame>
        <p:nvGraphicFramePr>
          <p:cNvPr id="15" name="Table 6">
            <a:extLst>
              <a:ext uri="{FF2B5EF4-FFF2-40B4-BE49-F238E27FC236}">
                <a16:creationId xmlns:a16="http://schemas.microsoft.com/office/drawing/2014/main" id="{D9D019D6-70BD-9D78-0145-7084B14E4E7C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155862752"/>
              </p:ext>
            </p:extLst>
          </p:nvPr>
        </p:nvGraphicFramePr>
        <p:xfrm>
          <a:off x="259529" y="1708525"/>
          <a:ext cx="11014354" cy="4242729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4011388">
                  <a:extLst>
                    <a:ext uri="{9D8B030D-6E8A-4147-A177-3AD203B41FA5}">
                      <a16:colId xmlns:a16="http://schemas.microsoft.com/office/drawing/2014/main" val="2917381260"/>
                    </a:ext>
                  </a:extLst>
                </a:gridCol>
                <a:gridCol w="1851103">
                  <a:extLst>
                    <a:ext uri="{9D8B030D-6E8A-4147-A177-3AD203B41FA5}">
                      <a16:colId xmlns:a16="http://schemas.microsoft.com/office/drawing/2014/main" val="1973144767"/>
                    </a:ext>
                  </a:extLst>
                </a:gridCol>
                <a:gridCol w="1784195">
                  <a:extLst>
                    <a:ext uri="{9D8B030D-6E8A-4147-A177-3AD203B41FA5}">
                      <a16:colId xmlns:a16="http://schemas.microsoft.com/office/drawing/2014/main" val="3648227134"/>
                    </a:ext>
                  </a:extLst>
                </a:gridCol>
                <a:gridCol w="1683834">
                  <a:extLst>
                    <a:ext uri="{9D8B030D-6E8A-4147-A177-3AD203B41FA5}">
                      <a16:colId xmlns:a16="http://schemas.microsoft.com/office/drawing/2014/main" val="3187297845"/>
                    </a:ext>
                  </a:extLst>
                </a:gridCol>
                <a:gridCol w="1683834">
                  <a:extLst>
                    <a:ext uri="{9D8B030D-6E8A-4147-A177-3AD203B41FA5}">
                      <a16:colId xmlns:a16="http://schemas.microsoft.com/office/drawing/2014/main" val="3059982161"/>
                    </a:ext>
                  </a:extLst>
                </a:gridCol>
              </a:tblGrid>
              <a:tr h="528033"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solidFill>
                            <a:schemeClr val="bg1"/>
                          </a:solidFill>
                          <a:latin typeface="Lato Light" panose="020F0302020204030203" pitchFamily="34" charset="77"/>
                        </a:rPr>
                        <a:t>Company Representative(s)</a:t>
                      </a:r>
                      <a:endParaRPr lang="en-HU" sz="2000" b="0" i="0">
                        <a:solidFill>
                          <a:schemeClr val="bg1"/>
                        </a:solidFill>
                        <a:latin typeface="Lato Light" panose="020F0302020204030203" pitchFamily="34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HU" sz="2000" b="0" i="0">
                          <a:solidFill>
                            <a:schemeClr val="bg1"/>
                          </a:solidFill>
                          <a:latin typeface="Lato Light" panose="020F0302020204030203" pitchFamily="34" charset="77"/>
                        </a:rPr>
                        <a:t>Cost</a:t>
                      </a:r>
                    </a:p>
                    <a:p>
                      <a:pPr algn="ctr"/>
                      <a:r>
                        <a:rPr lang="en-HU" sz="2000" b="0" i="0">
                          <a:solidFill>
                            <a:schemeClr val="bg1"/>
                          </a:solidFill>
                          <a:latin typeface="Lato Light" panose="020F0302020204030203" pitchFamily="34" charset="77"/>
                        </a:rPr>
                        <a:t>(EUR)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solidFill>
                            <a:schemeClr val="bg1"/>
                          </a:solidFill>
                          <a:latin typeface="Lato Light" panose="020F0302020204030203" pitchFamily="34" charset="77"/>
                        </a:rPr>
                        <a:t>Value</a:t>
                      </a:r>
                    </a:p>
                    <a:p>
                      <a:pPr algn="ctr"/>
                      <a:r>
                        <a:rPr lang="en-GB" sz="2000" b="0" i="0" dirty="0">
                          <a:solidFill>
                            <a:schemeClr val="bg1"/>
                          </a:solidFill>
                          <a:latin typeface="Lato Light" panose="020F0302020204030203" pitchFamily="34" charset="77"/>
                        </a:rPr>
                        <a:t>(EUR)</a:t>
                      </a:r>
                      <a:endParaRPr lang="en-HU" sz="2000" b="0" i="0">
                        <a:solidFill>
                          <a:schemeClr val="bg1"/>
                        </a:solidFill>
                        <a:latin typeface="Lato Light" panose="020F0302020204030203" pitchFamily="34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0" i="0" dirty="0">
                          <a:solidFill>
                            <a:schemeClr val="bg1"/>
                          </a:solidFill>
                          <a:latin typeface="Lato Light" panose="020F0302020204030203" pitchFamily="34" charset="77"/>
                        </a:rPr>
                        <a:t>Ownership %</a:t>
                      </a:r>
                      <a:endParaRPr lang="en-HU" sz="2000" b="0" i="0">
                        <a:solidFill>
                          <a:schemeClr val="bg1"/>
                        </a:solidFill>
                        <a:latin typeface="Lato Light" panose="020F0302020204030203" pitchFamily="34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0" i="0" dirty="0">
                          <a:solidFill>
                            <a:schemeClr val="bg1"/>
                          </a:solidFill>
                          <a:latin typeface="Lato Light" panose="020F0302020204030203" pitchFamily="34" charset="77"/>
                        </a:rPr>
                        <a:t>Indication</a:t>
                      </a:r>
                      <a:endParaRPr lang="en-HU" sz="2000" b="0" i="0">
                        <a:solidFill>
                          <a:schemeClr val="bg1"/>
                        </a:solidFill>
                        <a:latin typeface="Lato Light" panose="020F0302020204030203" pitchFamily="34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8837127"/>
                  </a:ext>
                </a:extLst>
              </a:tr>
              <a:tr h="113334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HU" sz="1600" b="0" i="0">
                        <a:ln>
                          <a:noFill/>
                        </a:ln>
                        <a:solidFill>
                          <a:schemeClr val="bg2"/>
                        </a:solidFill>
                        <a:latin typeface="Lato" panose="020F0502020204030203" pitchFamily="34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HU" sz="1600" b="0" i="0">
                        <a:ln>
                          <a:noFill/>
                        </a:ln>
                        <a:solidFill>
                          <a:schemeClr val="bg2"/>
                        </a:solidFill>
                        <a:latin typeface="Lato" panose="020F0502020204030203" pitchFamily="34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HU" sz="1600" b="0" i="0">
                        <a:ln>
                          <a:noFill/>
                        </a:ln>
                        <a:solidFill>
                          <a:schemeClr val="bg2"/>
                        </a:solidFill>
                        <a:latin typeface="Lato" panose="020F0502020204030203" pitchFamily="34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HU" sz="1600">
                        <a:solidFill>
                          <a:schemeClr val="bg2"/>
                        </a:solidFill>
                        <a:latin typeface="Lato" panose="020F0502020204030203" pitchFamily="34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HU" sz="1600">
                        <a:solidFill>
                          <a:schemeClr val="bg2"/>
                        </a:solidFill>
                        <a:latin typeface="Lato" panose="020F0502020204030203" pitchFamily="34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82341706"/>
                  </a:ext>
                </a:extLst>
              </a:tr>
              <a:tr h="128788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HU" sz="1600" b="0" i="0">
                        <a:ln>
                          <a:noFill/>
                        </a:ln>
                        <a:solidFill>
                          <a:schemeClr val="bg2"/>
                        </a:solidFill>
                        <a:latin typeface="Lato" panose="020F0502020204030203" pitchFamily="34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HU" sz="1600" b="0" i="0">
                        <a:ln>
                          <a:noFill/>
                        </a:ln>
                        <a:solidFill>
                          <a:schemeClr val="bg2"/>
                        </a:solidFill>
                        <a:latin typeface="Lato" panose="020F0502020204030203" pitchFamily="34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HU" sz="1600" b="0" i="0">
                        <a:ln>
                          <a:noFill/>
                        </a:ln>
                        <a:solidFill>
                          <a:schemeClr val="bg2"/>
                        </a:solidFill>
                        <a:latin typeface="Lato" panose="020F0502020204030203" pitchFamily="34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HU" sz="1600" b="0" i="0">
                        <a:ln>
                          <a:noFill/>
                        </a:ln>
                        <a:solidFill>
                          <a:schemeClr val="bg2"/>
                        </a:solidFill>
                        <a:latin typeface="Lato" panose="020F0502020204030203" pitchFamily="34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HU" sz="1600" b="0" i="0">
                        <a:ln>
                          <a:noFill/>
                        </a:ln>
                        <a:solidFill>
                          <a:schemeClr val="bg2"/>
                        </a:solidFill>
                        <a:latin typeface="Lato" panose="020F0502020204030203" pitchFamily="34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0272710"/>
                  </a:ext>
                </a:extLst>
              </a:tr>
              <a:tr h="112046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HU" sz="1600" b="0" i="0">
                        <a:ln>
                          <a:noFill/>
                        </a:ln>
                        <a:solidFill>
                          <a:schemeClr val="bg2"/>
                        </a:solidFill>
                        <a:latin typeface="Lato" panose="020F0502020204030203" pitchFamily="34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HU" sz="1600" b="0" i="0">
                        <a:ln>
                          <a:noFill/>
                        </a:ln>
                        <a:solidFill>
                          <a:schemeClr val="bg2"/>
                        </a:solidFill>
                        <a:latin typeface="Lato" panose="020F0502020204030203" pitchFamily="34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HU" sz="1600" b="0" i="0">
                        <a:ln>
                          <a:noFill/>
                        </a:ln>
                        <a:solidFill>
                          <a:schemeClr val="bg2"/>
                        </a:solidFill>
                        <a:latin typeface="Lato" panose="020F0502020204030203" pitchFamily="34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HU" sz="1600" b="0" i="0">
                        <a:ln>
                          <a:noFill/>
                        </a:ln>
                        <a:solidFill>
                          <a:schemeClr val="bg2"/>
                        </a:solidFill>
                        <a:latin typeface="Lato" panose="020F0502020204030203" pitchFamily="34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HU" sz="1600" b="0" i="0">
                        <a:ln>
                          <a:noFill/>
                        </a:ln>
                        <a:solidFill>
                          <a:schemeClr val="bg2"/>
                        </a:solidFill>
                        <a:latin typeface="Lato" panose="020F0502020204030203" pitchFamily="34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0235701"/>
                  </a:ext>
                </a:extLst>
              </a:tr>
            </a:tbl>
          </a:graphicData>
        </a:graphic>
      </p:graphicFrame>
      <p:sp>
        <p:nvSpPr>
          <p:cNvPr id="16" name="Title 1">
            <a:extLst>
              <a:ext uri="{FF2B5EF4-FFF2-40B4-BE49-F238E27FC236}">
                <a16:creationId xmlns:a16="http://schemas.microsoft.com/office/drawing/2014/main" id="{B761ADA1-A55D-74BA-ED60-E3794BE3EF6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3202" y="658216"/>
            <a:ext cx="4739851" cy="455812"/>
          </a:xfrm>
          <a:prstGeom prst="rect">
            <a:avLst/>
          </a:prstGeom>
        </p:spPr>
        <p:txBody>
          <a:bodyPr anchor="t">
            <a:noAutofit/>
          </a:bodyPr>
          <a:lstStyle>
            <a:lvl1pPr>
              <a:defRPr sz="2400">
                <a:solidFill>
                  <a:schemeClr val="bg2"/>
                </a:solidFill>
              </a:defRPr>
            </a:lvl1pPr>
          </a:lstStyle>
          <a:p>
            <a:r>
              <a:rPr lang="en-GB" dirty="0"/>
              <a:t>Index Life V</a:t>
            </a:r>
            <a:endParaRPr lang="en-US" dirty="0"/>
          </a:p>
        </p:txBody>
      </p:sp>
      <p:sp>
        <p:nvSpPr>
          <p:cNvPr id="23" name="Date Placeholder 3">
            <a:extLst>
              <a:ext uri="{FF2B5EF4-FFF2-40B4-BE49-F238E27FC236}">
                <a16:creationId xmlns:a16="http://schemas.microsoft.com/office/drawing/2014/main" id="{FBD156E8-FF01-0083-C557-083147CCD2C9}"/>
              </a:ext>
            </a:extLst>
          </p:cNvPr>
          <p:cNvSpPr txBox="1">
            <a:spLocks/>
          </p:cNvSpPr>
          <p:nvPr userDrawn="1"/>
        </p:nvSpPr>
        <p:spPr>
          <a:xfrm>
            <a:off x="9839738" y="6392966"/>
            <a:ext cx="122775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100" kern="1200">
                <a:solidFill>
                  <a:schemeClr val="bg2"/>
                </a:solidFill>
                <a:latin typeface="Lato" panose="020F0502020204030203" pitchFamily="34" charset="77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CBE3D76-2EBA-8E45-971D-66412664E3C3}" type="datetimeFigureOut">
              <a:rPr lang="en-HU" smtClean="0">
                <a:solidFill>
                  <a:schemeClr val="bg2"/>
                </a:solidFill>
              </a:rPr>
              <a:pPr/>
              <a:t>03/03/2025</a:t>
            </a:fld>
            <a:endParaRPr lang="en-HU">
              <a:solidFill>
                <a:schemeClr val="bg2"/>
              </a:solidFill>
            </a:endParaRPr>
          </a:p>
        </p:txBody>
      </p:sp>
      <p:sp>
        <p:nvSpPr>
          <p:cNvPr id="24" name="Slide Number Placeholder 5">
            <a:extLst>
              <a:ext uri="{FF2B5EF4-FFF2-40B4-BE49-F238E27FC236}">
                <a16:creationId xmlns:a16="http://schemas.microsoft.com/office/drawing/2014/main" id="{8F6D9924-24E0-9275-D97A-BFDE7E54E91A}"/>
              </a:ext>
            </a:extLst>
          </p:cNvPr>
          <p:cNvSpPr txBox="1">
            <a:spLocks/>
          </p:cNvSpPr>
          <p:nvPr userDrawn="1"/>
        </p:nvSpPr>
        <p:spPr>
          <a:xfrm>
            <a:off x="11469810" y="6398842"/>
            <a:ext cx="5268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100" kern="1200">
                <a:solidFill>
                  <a:schemeClr val="bg2"/>
                </a:solidFill>
                <a:latin typeface="Lato" panose="020F0502020204030203" pitchFamily="34" charset="77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5CF1456-0483-1440-88DB-E62C328F67E6}" type="slidenum">
              <a:rPr lang="en-HU" smtClean="0">
                <a:solidFill>
                  <a:schemeClr val="bg2"/>
                </a:solidFill>
              </a:rPr>
              <a:pPr/>
              <a:t>‹#›</a:t>
            </a:fld>
            <a:endParaRPr lang="en-HU">
              <a:solidFill>
                <a:schemeClr val="bg2"/>
              </a:solidFill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631F271C-5EA9-1C5E-1C11-6571A1D2153B}"/>
              </a:ext>
            </a:extLst>
          </p:cNvPr>
          <p:cNvSpPr/>
          <p:nvPr userDrawn="1"/>
        </p:nvSpPr>
        <p:spPr>
          <a:xfrm>
            <a:off x="11247492" y="6553236"/>
            <a:ext cx="49696" cy="49696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U">
              <a:ln>
                <a:solidFill>
                  <a:schemeClr val="accent2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43" name="Picture Placeholder 16">
            <a:extLst>
              <a:ext uri="{FF2B5EF4-FFF2-40B4-BE49-F238E27FC236}">
                <a16:creationId xmlns:a16="http://schemas.microsoft.com/office/drawing/2014/main" id="{B8D76A42-D878-5BE3-4072-40DF53AE2C1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95292" y="2501171"/>
            <a:ext cx="3784821" cy="911431"/>
          </a:xfrm>
          <a:prstGeom prst="rect">
            <a:avLst/>
          </a:prstGeom>
        </p:spPr>
        <p:txBody>
          <a:bodyPr/>
          <a:lstStyle/>
          <a:p>
            <a:endParaRPr lang="en-HU"/>
          </a:p>
        </p:txBody>
      </p:sp>
      <p:sp>
        <p:nvSpPr>
          <p:cNvPr id="44" name="Picture Placeholder 16">
            <a:extLst>
              <a:ext uri="{FF2B5EF4-FFF2-40B4-BE49-F238E27FC236}">
                <a16:creationId xmlns:a16="http://schemas.microsoft.com/office/drawing/2014/main" id="{D4E80FFD-71F0-64D8-E207-107AE18881B2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395292" y="4988864"/>
            <a:ext cx="3777599" cy="850234"/>
          </a:xfrm>
          <a:prstGeom prst="rect">
            <a:avLst/>
          </a:prstGeom>
        </p:spPr>
        <p:txBody>
          <a:bodyPr/>
          <a:lstStyle/>
          <a:p>
            <a:endParaRPr lang="en-HU"/>
          </a:p>
        </p:txBody>
      </p:sp>
      <p:sp>
        <p:nvSpPr>
          <p:cNvPr id="45" name="Picture Placeholder 16">
            <a:extLst>
              <a:ext uri="{FF2B5EF4-FFF2-40B4-BE49-F238E27FC236}">
                <a16:creationId xmlns:a16="http://schemas.microsoft.com/office/drawing/2014/main" id="{7C6493D3-30A1-139B-8716-696EA1681716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>
          <a:xfrm>
            <a:off x="395292" y="3709851"/>
            <a:ext cx="3784821" cy="981764"/>
          </a:xfrm>
          <a:prstGeom prst="rect">
            <a:avLst/>
          </a:prstGeom>
        </p:spPr>
        <p:txBody>
          <a:bodyPr/>
          <a:lstStyle/>
          <a:p>
            <a:endParaRPr lang="en-HU"/>
          </a:p>
        </p:txBody>
      </p:sp>
    </p:spTree>
    <p:extLst>
      <p:ext uri="{BB962C8B-B14F-4D97-AF65-F5344CB8AC3E}">
        <p14:creationId xmlns:p14="http://schemas.microsoft.com/office/powerpoint/2010/main" val="30932870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0_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45058355-7996-D469-CB52-211A78042659}"/>
              </a:ext>
            </a:extLst>
          </p:cNvPr>
          <p:cNvSpPr/>
          <p:nvPr userDrawn="1"/>
        </p:nvSpPr>
        <p:spPr>
          <a:xfrm>
            <a:off x="1280868" y="297404"/>
            <a:ext cx="49696" cy="4969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U">
              <a:ln>
                <a:solidFill>
                  <a:schemeClr val="accent2"/>
                </a:solidFill>
              </a:ln>
              <a:solidFill>
                <a:schemeClr val="bg2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25911DF-9B2D-0E49-D08D-4184EA6B21C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59532" y="205829"/>
            <a:ext cx="801288" cy="183151"/>
          </a:xfrm>
          <a:prstGeom prst="rect">
            <a:avLst/>
          </a:prstGeom>
        </p:spPr>
      </p:pic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4BB01CF9-4F17-24FD-32C3-54B5971810B1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503885" y="134720"/>
            <a:ext cx="2676229" cy="365125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>
                <a:solidFill>
                  <a:schemeClr val="bg2"/>
                </a:solidFill>
                <a:latin typeface="Lato" panose="020F0502020204030203" pitchFamily="34" charset="77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CONTACT TITLE CLICK TO EDIT </a:t>
            </a:r>
          </a:p>
        </p:txBody>
      </p:sp>
      <p:graphicFrame>
        <p:nvGraphicFramePr>
          <p:cNvPr id="15" name="Table 6">
            <a:extLst>
              <a:ext uri="{FF2B5EF4-FFF2-40B4-BE49-F238E27FC236}">
                <a16:creationId xmlns:a16="http://schemas.microsoft.com/office/drawing/2014/main" id="{D9D019D6-70BD-9D78-0145-7084B14E4E7C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538559665"/>
              </p:ext>
            </p:extLst>
          </p:nvPr>
        </p:nvGraphicFramePr>
        <p:xfrm>
          <a:off x="259530" y="1847307"/>
          <a:ext cx="10980899" cy="4253085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4815357">
                  <a:extLst>
                    <a:ext uri="{9D8B030D-6E8A-4147-A177-3AD203B41FA5}">
                      <a16:colId xmlns:a16="http://schemas.microsoft.com/office/drawing/2014/main" val="2917381260"/>
                    </a:ext>
                  </a:extLst>
                </a:gridCol>
                <a:gridCol w="2935681">
                  <a:extLst>
                    <a:ext uri="{9D8B030D-6E8A-4147-A177-3AD203B41FA5}">
                      <a16:colId xmlns:a16="http://schemas.microsoft.com/office/drawing/2014/main" val="3648227134"/>
                    </a:ext>
                  </a:extLst>
                </a:gridCol>
                <a:gridCol w="3229861">
                  <a:extLst>
                    <a:ext uri="{9D8B030D-6E8A-4147-A177-3AD203B41FA5}">
                      <a16:colId xmlns:a16="http://schemas.microsoft.com/office/drawing/2014/main" val="347112190"/>
                    </a:ext>
                  </a:extLst>
                </a:gridCol>
              </a:tblGrid>
              <a:tr h="557795">
                <a:tc>
                  <a:txBody>
                    <a:bodyPr/>
                    <a:lstStyle/>
                    <a:p>
                      <a:r>
                        <a:rPr lang="en-GB" sz="2000" b="0" i="0" dirty="0">
                          <a:solidFill>
                            <a:schemeClr val="bg1"/>
                          </a:solidFill>
                          <a:latin typeface="Lato Light" panose="020F0302020204030203" pitchFamily="34" charset="77"/>
                        </a:rPr>
                        <a:t>Company Representative(s)</a:t>
                      </a:r>
                      <a:endParaRPr lang="en-HU" sz="2000" b="0" i="0">
                        <a:solidFill>
                          <a:schemeClr val="bg1"/>
                        </a:solidFill>
                        <a:latin typeface="Lato Light" panose="020F0302020204030203" pitchFamily="34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0" i="0" dirty="0">
                          <a:solidFill>
                            <a:schemeClr val="bg1"/>
                          </a:solidFill>
                          <a:latin typeface="Lato Light" panose="020F0302020204030203" pitchFamily="34" charset="77"/>
                        </a:rPr>
                        <a:t>Target &amp; Indications</a:t>
                      </a:r>
                      <a:endParaRPr lang="en-HU" sz="2000" b="0" i="0">
                        <a:solidFill>
                          <a:schemeClr val="bg1"/>
                        </a:solidFill>
                        <a:latin typeface="Lato Light" panose="020F0302020204030203" pitchFamily="34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0" i="0" dirty="0">
                          <a:solidFill>
                            <a:schemeClr val="bg1"/>
                          </a:solidFill>
                          <a:latin typeface="Lato Light" panose="020F0302020204030203" pitchFamily="34" charset="77"/>
                        </a:rPr>
                        <a:t>Lead Development Stage</a:t>
                      </a:r>
                      <a:endParaRPr lang="en-HU" sz="2000" b="0" i="0">
                        <a:solidFill>
                          <a:schemeClr val="bg1"/>
                        </a:solidFill>
                        <a:latin typeface="Lato Light" panose="020F0302020204030203" pitchFamily="34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8837127"/>
                  </a:ext>
                </a:extLst>
              </a:tr>
              <a:tr h="117583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HU" sz="1600" b="0" i="0">
                        <a:ln>
                          <a:noFill/>
                        </a:ln>
                        <a:solidFill>
                          <a:schemeClr val="bg2"/>
                        </a:solidFill>
                        <a:latin typeface="Lato" panose="020F0502020204030203" pitchFamily="34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HU" sz="1600" b="0" i="0">
                        <a:ln>
                          <a:noFill/>
                        </a:ln>
                        <a:solidFill>
                          <a:schemeClr val="bg2"/>
                        </a:solidFill>
                        <a:latin typeface="Lato" panose="020F0502020204030203" pitchFamily="34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HU" sz="1600" b="0" i="0">
                        <a:ln>
                          <a:noFill/>
                        </a:ln>
                        <a:solidFill>
                          <a:schemeClr val="bg2"/>
                        </a:solidFill>
                        <a:latin typeface="Lato" panose="020F0502020204030203" pitchFamily="34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82341706"/>
                  </a:ext>
                </a:extLst>
              </a:tr>
              <a:tr h="49577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i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Lato Light" panose="020F0302020204030203" pitchFamily="34" charset="77"/>
                        </a:rPr>
                        <a:t>Current Status &amp; Differentiation</a:t>
                      </a:r>
                      <a:endParaRPr lang="en-HU" sz="2000" b="0" i="0">
                        <a:ln>
                          <a:noFill/>
                        </a:ln>
                        <a:solidFill>
                          <a:schemeClr val="bg1"/>
                        </a:solidFill>
                        <a:latin typeface="Lato Light" panose="020F0302020204030203" pitchFamily="34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i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Lato Light" panose="020F0302020204030203" pitchFamily="34" charset="77"/>
                        </a:rPr>
                        <a:t>Key Developments</a:t>
                      </a:r>
                      <a:endParaRPr lang="en-HU" sz="2000" b="0" i="0">
                        <a:ln>
                          <a:noFill/>
                        </a:ln>
                        <a:solidFill>
                          <a:schemeClr val="bg1"/>
                        </a:solidFill>
                        <a:latin typeface="Lato Light" panose="020F0302020204030203" pitchFamily="34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HU" sz="1200" b="0" i="0" dirty="0">
                          <a:solidFill>
                            <a:schemeClr val="tx1"/>
                          </a:solidFill>
                          <a:latin typeface="Lato Light" panose="020F0302020204030203" pitchFamily="34" charset="77"/>
                        </a:rPr>
                        <a:t>Text here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00272710"/>
                  </a:ext>
                </a:extLst>
              </a:tr>
              <a:tr h="727748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HU" sz="1600" b="0" i="0">
                        <a:ln>
                          <a:noFill/>
                        </a:ln>
                        <a:solidFill>
                          <a:schemeClr val="bg2"/>
                        </a:solidFill>
                        <a:latin typeface="Lato" panose="020F0502020204030203" pitchFamily="34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HU" sz="1600" b="0" i="0">
                        <a:ln>
                          <a:noFill/>
                        </a:ln>
                        <a:solidFill>
                          <a:schemeClr val="bg2"/>
                        </a:solidFill>
                        <a:latin typeface="Lato" panose="020F0502020204030203" pitchFamily="34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0235701"/>
                  </a:ext>
                </a:extLst>
              </a:tr>
              <a:tr h="574003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HU" sz="2000" b="0" i="0" dirty="0">
                        <a:ln>
                          <a:noFill/>
                        </a:ln>
                        <a:solidFill>
                          <a:schemeClr val="bg2"/>
                        </a:solidFill>
                        <a:latin typeface="Lato" panose="020F0502020204030203" pitchFamily="34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i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Lato Light" panose="020F0302020204030203" pitchFamily="34" charset="77"/>
                        </a:rPr>
                        <a:t>Upcoming Milestones</a:t>
                      </a:r>
                      <a:endParaRPr lang="en-HU" sz="2000" b="0" i="0">
                        <a:ln>
                          <a:noFill/>
                        </a:ln>
                        <a:solidFill>
                          <a:schemeClr val="bg1"/>
                        </a:solidFill>
                        <a:latin typeface="Lato Light" panose="020F0302020204030203" pitchFamily="34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HU" sz="1200" b="0" i="0" dirty="0">
                          <a:solidFill>
                            <a:schemeClr val="tx1"/>
                          </a:solidFill>
                          <a:latin typeface="Lato Light" panose="020F0302020204030203" pitchFamily="34" charset="77"/>
                        </a:rPr>
                        <a:t>Text here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159427"/>
                  </a:ext>
                </a:extLst>
              </a:tr>
              <a:tr h="721927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HU" sz="2000" b="0" i="0" dirty="0">
                        <a:ln>
                          <a:noFill/>
                        </a:ln>
                        <a:solidFill>
                          <a:schemeClr val="bg2"/>
                        </a:solidFill>
                        <a:latin typeface="Lato" panose="020F0502020204030203" pitchFamily="34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HU" sz="1600" b="0" i="0">
                        <a:ln>
                          <a:noFill/>
                        </a:ln>
                        <a:solidFill>
                          <a:schemeClr val="bg2"/>
                        </a:solidFill>
                        <a:latin typeface="Lato" panose="020F0502020204030203" pitchFamily="34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9569673"/>
                  </a:ext>
                </a:extLst>
              </a:tr>
            </a:tbl>
          </a:graphicData>
        </a:graphic>
      </p:graphicFrame>
      <p:sp>
        <p:nvSpPr>
          <p:cNvPr id="16" name="Title 1">
            <a:extLst>
              <a:ext uri="{FF2B5EF4-FFF2-40B4-BE49-F238E27FC236}">
                <a16:creationId xmlns:a16="http://schemas.microsoft.com/office/drawing/2014/main" id="{B761ADA1-A55D-74BA-ED60-E3794BE3EF6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59532" y="658215"/>
            <a:ext cx="4739851" cy="877977"/>
          </a:xfrm>
          <a:prstGeom prst="rect">
            <a:avLst/>
          </a:prstGeom>
        </p:spPr>
        <p:txBody>
          <a:bodyPr anchor="t">
            <a:noAutofit/>
          </a:bodyPr>
          <a:lstStyle>
            <a:lvl1pPr>
              <a:defRPr sz="6000">
                <a:solidFill>
                  <a:schemeClr val="bg2"/>
                </a:solidFill>
              </a:defRPr>
            </a:lvl1pPr>
          </a:lstStyle>
          <a:p>
            <a:r>
              <a:rPr lang="en-GB" dirty="0"/>
              <a:t>Company Y</a:t>
            </a:r>
            <a:endParaRPr lang="en-US" dirty="0"/>
          </a:p>
        </p:txBody>
      </p: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DC169F5E-4567-C763-87B9-B30C8A597354}"/>
              </a:ext>
            </a:extLst>
          </p:cNvPr>
          <p:cNvSpPr txBox="1">
            <a:spLocks/>
          </p:cNvSpPr>
          <p:nvPr userDrawn="1"/>
        </p:nvSpPr>
        <p:spPr>
          <a:xfrm>
            <a:off x="9839738" y="6392966"/>
            <a:ext cx="122775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100" kern="1200">
                <a:solidFill>
                  <a:schemeClr val="bg2"/>
                </a:solidFill>
                <a:latin typeface="Lato" panose="020F0502020204030203" pitchFamily="34" charset="77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CBE3D76-2EBA-8E45-971D-66412664E3C3}" type="datetimeFigureOut">
              <a:rPr lang="en-HU" smtClean="0">
                <a:solidFill>
                  <a:schemeClr val="bg2"/>
                </a:solidFill>
              </a:rPr>
              <a:pPr/>
              <a:t>03/03/2025</a:t>
            </a:fld>
            <a:endParaRPr lang="en-HU">
              <a:solidFill>
                <a:schemeClr val="bg2"/>
              </a:solidFill>
            </a:endParaRPr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E0F41BA0-58B7-F6D2-CB78-744C29BF54B0}"/>
              </a:ext>
            </a:extLst>
          </p:cNvPr>
          <p:cNvSpPr txBox="1">
            <a:spLocks/>
          </p:cNvSpPr>
          <p:nvPr userDrawn="1"/>
        </p:nvSpPr>
        <p:spPr>
          <a:xfrm>
            <a:off x="11469810" y="6398842"/>
            <a:ext cx="5268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100" kern="1200">
                <a:solidFill>
                  <a:schemeClr val="bg2"/>
                </a:solidFill>
                <a:latin typeface="Lato" panose="020F0502020204030203" pitchFamily="34" charset="77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5CF1456-0483-1440-88DB-E62C328F67E6}" type="slidenum">
              <a:rPr lang="en-HU" smtClean="0">
                <a:solidFill>
                  <a:schemeClr val="bg2"/>
                </a:solidFill>
              </a:rPr>
              <a:pPr/>
              <a:t>‹#›</a:t>
            </a:fld>
            <a:endParaRPr lang="en-HU">
              <a:solidFill>
                <a:schemeClr val="bg2"/>
              </a:solidFill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3CB9A1C4-926C-9330-08E5-83ECDD6FBC70}"/>
              </a:ext>
            </a:extLst>
          </p:cNvPr>
          <p:cNvSpPr/>
          <p:nvPr userDrawn="1"/>
        </p:nvSpPr>
        <p:spPr>
          <a:xfrm>
            <a:off x="11247492" y="6553236"/>
            <a:ext cx="49696" cy="49696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U">
              <a:ln>
                <a:solidFill>
                  <a:schemeClr val="accent2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9" name="Picture Placeholder 16">
            <a:extLst>
              <a:ext uri="{FF2B5EF4-FFF2-40B4-BE49-F238E27FC236}">
                <a16:creationId xmlns:a16="http://schemas.microsoft.com/office/drawing/2014/main" id="{8347220E-6C9E-1493-D16E-93CFF6455805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>
          <a:xfrm>
            <a:off x="403940" y="2503637"/>
            <a:ext cx="2162048" cy="981764"/>
          </a:xfrm>
          <a:prstGeom prst="rect">
            <a:avLst/>
          </a:prstGeom>
        </p:spPr>
        <p:txBody>
          <a:bodyPr/>
          <a:lstStyle/>
          <a:p>
            <a:endParaRPr lang="en-HU"/>
          </a:p>
        </p:txBody>
      </p:sp>
      <p:sp>
        <p:nvSpPr>
          <p:cNvPr id="20" name="Picture Placeholder 16">
            <a:extLst>
              <a:ext uri="{FF2B5EF4-FFF2-40B4-BE49-F238E27FC236}">
                <a16:creationId xmlns:a16="http://schemas.microsoft.com/office/drawing/2014/main" id="{597DD20A-CB38-D213-9E29-5ABDDF22F90E}"/>
              </a:ext>
            </a:extLst>
          </p:cNvPr>
          <p:cNvSpPr>
            <a:spLocks noGrp="1"/>
          </p:cNvSpPr>
          <p:nvPr>
            <p:ph type="pic" sz="quarter" idx="38"/>
          </p:nvPr>
        </p:nvSpPr>
        <p:spPr>
          <a:xfrm>
            <a:off x="2710398" y="2503637"/>
            <a:ext cx="2162048" cy="981764"/>
          </a:xfrm>
          <a:prstGeom prst="rect">
            <a:avLst/>
          </a:prstGeom>
        </p:spPr>
        <p:txBody>
          <a:bodyPr/>
          <a:lstStyle/>
          <a:p>
            <a:endParaRPr lang="en-HU"/>
          </a:p>
        </p:txBody>
      </p:sp>
      <p:sp>
        <p:nvSpPr>
          <p:cNvPr id="3" name="Text Placeholder 5">
            <a:extLst>
              <a:ext uri="{FF2B5EF4-FFF2-40B4-BE49-F238E27FC236}">
                <a16:creationId xmlns:a16="http://schemas.microsoft.com/office/drawing/2014/main" id="{1BAE7FB7-DB66-25CA-7F88-9F3BCF2041C4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5408001" y="2676466"/>
            <a:ext cx="2175555" cy="636105"/>
          </a:xfrm>
          <a:prstGeom prst="rect">
            <a:avLst/>
          </a:prstGeom>
        </p:spPr>
        <p:txBody>
          <a:bodyPr anchor="ctr"/>
          <a:lstStyle>
            <a:lvl1pPr marL="0" indent="0" algn="ctr">
              <a:buFontTx/>
              <a:buNone/>
              <a:defRPr sz="1600" b="0" i="0">
                <a:solidFill>
                  <a:schemeClr val="bg2"/>
                </a:solidFill>
                <a:latin typeface="Lato" panose="020F0502020204030203" pitchFamily="34" charset="77"/>
              </a:defRPr>
            </a:lvl1pPr>
            <a:lvl4pPr marL="1371600" indent="0" algn="l">
              <a:buNone/>
              <a:defRPr sz="1200"/>
            </a:lvl4pPr>
          </a:lstStyle>
          <a:p>
            <a:pPr lvl="0"/>
            <a:endParaRPr lang="en-GB" dirty="0"/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3ECFCA0B-7E1E-6C15-877C-0F63A05F1230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8528889" y="2676466"/>
            <a:ext cx="2175555" cy="636105"/>
          </a:xfrm>
          <a:prstGeom prst="rect">
            <a:avLst/>
          </a:prstGeom>
        </p:spPr>
        <p:txBody>
          <a:bodyPr anchor="ctr"/>
          <a:lstStyle>
            <a:lvl1pPr marL="0" indent="0" algn="ctr">
              <a:buFontTx/>
              <a:buNone/>
              <a:defRPr sz="1600" b="0" i="0">
                <a:solidFill>
                  <a:schemeClr val="bg2"/>
                </a:solidFill>
                <a:latin typeface="Lato" panose="020F0502020204030203" pitchFamily="34" charset="77"/>
              </a:defRPr>
            </a:lvl1pPr>
            <a:lvl4pPr marL="1371600" indent="0" algn="l">
              <a:buNone/>
              <a:defRPr sz="1200"/>
            </a:lvl4pPr>
          </a:lstStyle>
          <a:p>
            <a:pPr lvl="0"/>
            <a:endParaRPr lang="en-GB" dirty="0"/>
          </a:p>
        </p:txBody>
      </p:sp>
      <p:sp>
        <p:nvSpPr>
          <p:cNvPr id="5" name="Text Placeholder 5">
            <a:extLst>
              <a:ext uri="{FF2B5EF4-FFF2-40B4-BE49-F238E27FC236}">
                <a16:creationId xmlns:a16="http://schemas.microsoft.com/office/drawing/2014/main" id="{61ED9A3D-FDAD-F843-DC0A-FA537E52FAE8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xfrm>
            <a:off x="5328488" y="4127579"/>
            <a:ext cx="5739003" cy="636105"/>
          </a:xfrm>
          <a:prstGeom prst="rect">
            <a:avLst/>
          </a:prstGeom>
        </p:spPr>
        <p:txBody>
          <a:bodyPr anchor="ctr"/>
          <a:lstStyle>
            <a:lvl1pPr marL="0" indent="0" algn="l">
              <a:buFontTx/>
              <a:buNone/>
              <a:defRPr sz="1600" b="0" i="0">
                <a:solidFill>
                  <a:schemeClr val="bg2"/>
                </a:solidFill>
                <a:latin typeface="Lato" panose="020F0502020204030203" pitchFamily="34" charset="77"/>
              </a:defRPr>
            </a:lvl1pPr>
            <a:lvl4pPr marL="1371600" indent="0" algn="l">
              <a:buNone/>
              <a:defRPr sz="1200"/>
            </a:lvl4pPr>
          </a:lstStyle>
          <a:p>
            <a:pPr lvl="0"/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DDCDB43-84B6-3B07-1A82-E60FE8E21F61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>
          <a:xfrm>
            <a:off x="5328488" y="5409727"/>
            <a:ext cx="5739003" cy="636105"/>
          </a:xfrm>
          <a:prstGeom prst="rect">
            <a:avLst/>
          </a:prstGeom>
        </p:spPr>
        <p:txBody>
          <a:bodyPr anchor="ctr"/>
          <a:lstStyle>
            <a:lvl1pPr marL="0" indent="0" algn="l">
              <a:buFontTx/>
              <a:buNone/>
              <a:defRPr sz="1600" b="0" i="0">
                <a:solidFill>
                  <a:schemeClr val="bg2"/>
                </a:solidFill>
                <a:latin typeface="Lato" panose="020F0502020204030203" pitchFamily="34" charset="77"/>
              </a:defRPr>
            </a:lvl1pPr>
            <a:lvl4pPr marL="1371600" indent="0" algn="l">
              <a:buNone/>
              <a:defRPr sz="1200"/>
            </a:lvl4pPr>
          </a:lstStyle>
          <a:p>
            <a:pPr lvl="0"/>
            <a:endParaRPr lang="en-GB" dirty="0"/>
          </a:p>
        </p:txBody>
      </p:sp>
      <p:sp>
        <p:nvSpPr>
          <p:cNvPr id="7" name="Text Placeholder 5">
            <a:extLst>
              <a:ext uri="{FF2B5EF4-FFF2-40B4-BE49-F238E27FC236}">
                <a16:creationId xmlns:a16="http://schemas.microsoft.com/office/drawing/2014/main" id="{2909630E-A26D-A2CD-FF87-6CB0257022ED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>
          <a:xfrm>
            <a:off x="368863" y="4127579"/>
            <a:ext cx="4503584" cy="636105"/>
          </a:xfrm>
          <a:prstGeom prst="rect">
            <a:avLst/>
          </a:prstGeom>
        </p:spPr>
        <p:txBody>
          <a:bodyPr anchor="ctr"/>
          <a:lstStyle>
            <a:lvl1pPr marL="0" indent="0" algn="l">
              <a:buFontTx/>
              <a:buNone/>
              <a:defRPr sz="1600" b="0" i="0">
                <a:solidFill>
                  <a:schemeClr val="bg2"/>
                </a:solidFill>
                <a:latin typeface="Lato" panose="020F0502020204030203" pitchFamily="34" charset="77"/>
              </a:defRPr>
            </a:lvl1pPr>
            <a:lvl4pPr marL="1371600" indent="0" algn="l">
              <a:buNone/>
              <a:defRPr sz="1200"/>
            </a:lvl4pPr>
          </a:lstStyle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066408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3_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45058355-7996-D469-CB52-211A78042659}"/>
              </a:ext>
            </a:extLst>
          </p:cNvPr>
          <p:cNvSpPr/>
          <p:nvPr userDrawn="1"/>
        </p:nvSpPr>
        <p:spPr>
          <a:xfrm>
            <a:off x="1280868" y="297404"/>
            <a:ext cx="49696" cy="4969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U">
              <a:ln>
                <a:solidFill>
                  <a:schemeClr val="accent2"/>
                </a:solidFill>
              </a:ln>
              <a:solidFill>
                <a:schemeClr val="bg2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25911DF-9B2D-0E49-D08D-4184EA6B21C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59532" y="205829"/>
            <a:ext cx="801288" cy="183151"/>
          </a:xfrm>
          <a:prstGeom prst="rect">
            <a:avLst/>
          </a:prstGeom>
        </p:spPr>
      </p:pic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4BB01CF9-4F17-24FD-32C3-54B5971810B1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503885" y="134720"/>
            <a:ext cx="2676229" cy="365125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>
                <a:solidFill>
                  <a:schemeClr val="bg2"/>
                </a:solidFill>
                <a:latin typeface="Lato" panose="020F0502020204030203" pitchFamily="34" charset="77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CONTACT TITLE CLICK TO EDIT </a:t>
            </a:r>
          </a:p>
        </p:txBody>
      </p:sp>
      <p:graphicFrame>
        <p:nvGraphicFramePr>
          <p:cNvPr id="15" name="Table 6">
            <a:extLst>
              <a:ext uri="{FF2B5EF4-FFF2-40B4-BE49-F238E27FC236}">
                <a16:creationId xmlns:a16="http://schemas.microsoft.com/office/drawing/2014/main" id="{D9D019D6-70BD-9D78-0145-7084B14E4E7C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975637022"/>
              </p:ext>
            </p:extLst>
          </p:nvPr>
        </p:nvGraphicFramePr>
        <p:xfrm>
          <a:off x="299286" y="1845183"/>
          <a:ext cx="10987963" cy="4253085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4719861">
                  <a:extLst>
                    <a:ext uri="{9D8B030D-6E8A-4147-A177-3AD203B41FA5}">
                      <a16:colId xmlns:a16="http://schemas.microsoft.com/office/drawing/2014/main" val="2917381260"/>
                    </a:ext>
                  </a:extLst>
                </a:gridCol>
                <a:gridCol w="3016033">
                  <a:extLst>
                    <a:ext uri="{9D8B030D-6E8A-4147-A177-3AD203B41FA5}">
                      <a16:colId xmlns:a16="http://schemas.microsoft.com/office/drawing/2014/main" val="3648227134"/>
                    </a:ext>
                  </a:extLst>
                </a:gridCol>
                <a:gridCol w="3252069">
                  <a:extLst>
                    <a:ext uri="{9D8B030D-6E8A-4147-A177-3AD203B41FA5}">
                      <a16:colId xmlns:a16="http://schemas.microsoft.com/office/drawing/2014/main" val="347112190"/>
                    </a:ext>
                  </a:extLst>
                </a:gridCol>
              </a:tblGrid>
              <a:tr h="557795">
                <a:tc>
                  <a:txBody>
                    <a:bodyPr/>
                    <a:lstStyle/>
                    <a:p>
                      <a:r>
                        <a:rPr lang="en-GB" sz="2000" b="1" i="0" dirty="0">
                          <a:solidFill>
                            <a:schemeClr val="bg2"/>
                          </a:solidFill>
                          <a:latin typeface="Lato" panose="020F0502020204030203" pitchFamily="34" charset="77"/>
                        </a:rPr>
                        <a:t>Company Representative(s)</a:t>
                      </a:r>
                      <a:endParaRPr lang="en-HU" sz="2000" b="1" i="0">
                        <a:solidFill>
                          <a:schemeClr val="bg2"/>
                        </a:solidFill>
                        <a:latin typeface="Lato" panose="020F0502020204030203" pitchFamily="34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1" i="0" dirty="0">
                          <a:solidFill>
                            <a:schemeClr val="bg2"/>
                          </a:solidFill>
                          <a:latin typeface="Lato" panose="020F0502020204030203" pitchFamily="34" charset="77"/>
                        </a:rPr>
                        <a:t>Target &amp; Indications</a:t>
                      </a:r>
                      <a:endParaRPr lang="en-HU" sz="2000" b="1" i="0">
                        <a:solidFill>
                          <a:schemeClr val="bg2"/>
                        </a:solidFill>
                        <a:latin typeface="Lato" panose="020F0502020204030203" pitchFamily="34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1" i="0" dirty="0">
                          <a:solidFill>
                            <a:schemeClr val="bg2"/>
                          </a:solidFill>
                          <a:latin typeface="Lato" panose="020F0502020204030203" pitchFamily="34" charset="77"/>
                        </a:rPr>
                        <a:t>Lead Development Stage</a:t>
                      </a:r>
                      <a:endParaRPr lang="en-HU" sz="2000" b="1" i="0">
                        <a:solidFill>
                          <a:schemeClr val="bg2"/>
                        </a:solidFill>
                        <a:latin typeface="Lato" panose="020F0502020204030203" pitchFamily="34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8837127"/>
                  </a:ext>
                </a:extLst>
              </a:tr>
              <a:tr h="117583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HU" sz="1600" b="0" i="0">
                        <a:ln>
                          <a:noFill/>
                        </a:ln>
                        <a:solidFill>
                          <a:schemeClr val="bg2"/>
                        </a:solidFill>
                        <a:latin typeface="Lato" panose="020F0502020204030203" pitchFamily="34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HU" sz="1600" b="0" i="0">
                        <a:ln>
                          <a:noFill/>
                        </a:ln>
                        <a:solidFill>
                          <a:schemeClr val="bg2"/>
                        </a:solidFill>
                        <a:latin typeface="Lato" panose="020F0502020204030203" pitchFamily="34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HU" sz="1600" b="0" i="0">
                        <a:ln>
                          <a:noFill/>
                        </a:ln>
                        <a:solidFill>
                          <a:schemeClr val="bg2"/>
                        </a:solidFill>
                        <a:latin typeface="Lato" panose="020F0502020204030203" pitchFamily="34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82341706"/>
                  </a:ext>
                </a:extLst>
              </a:tr>
              <a:tr h="49577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i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latin typeface="Lato" panose="020F0502020204030203" pitchFamily="34" charset="77"/>
                        </a:rPr>
                        <a:t>Current Status &amp; Differentiation</a:t>
                      </a:r>
                      <a:endParaRPr lang="en-HU" sz="2000" b="1" i="0">
                        <a:ln>
                          <a:noFill/>
                        </a:ln>
                        <a:solidFill>
                          <a:schemeClr val="bg2"/>
                        </a:solidFill>
                        <a:latin typeface="Lato" panose="020F0502020204030203" pitchFamily="34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i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latin typeface="Lato" panose="020F0502020204030203" pitchFamily="34" charset="77"/>
                        </a:rPr>
                        <a:t>Key Developments</a:t>
                      </a:r>
                      <a:endParaRPr lang="en-HU" sz="2000" b="1" i="0">
                        <a:ln>
                          <a:noFill/>
                        </a:ln>
                        <a:solidFill>
                          <a:schemeClr val="bg2"/>
                        </a:solidFill>
                        <a:latin typeface="Lato" panose="020F0502020204030203" pitchFamily="34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HU" sz="1200" b="0" i="0" dirty="0">
                          <a:solidFill>
                            <a:schemeClr val="tx1"/>
                          </a:solidFill>
                          <a:latin typeface="Lato Light" panose="020F0302020204030203" pitchFamily="34" charset="77"/>
                        </a:rPr>
                        <a:t>Text here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00272710"/>
                  </a:ext>
                </a:extLst>
              </a:tr>
              <a:tr h="727748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HU" sz="1600" b="0" i="0">
                        <a:ln>
                          <a:noFill/>
                        </a:ln>
                        <a:solidFill>
                          <a:schemeClr val="bg2"/>
                        </a:solidFill>
                        <a:latin typeface="Lato" panose="020F0502020204030203" pitchFamily="34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HU" sz="1600" b="0" i="0">
                        <a:ln>
                          <a:noFill/>
                        </a:ln>
                        <a:solidFill>
                          <a:schemeClr val="bg2"/>
                        </a:solidFill>
                        <a:latin typeface="Lato" panose="020F0502020204030203" pitchFamily="34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0235701"/>
                  </a:ext>
                </a:extLst>
              </a:tr>
              <a:tr h="574003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HU" sz="2000" b="0" i="0" dirty="0">
                        <a:ln>
                          <a:noFill/>
                        </a:ln>
                        <a:solidFill>
                          <a:schemeClr val="bg2"/>
                        </a:solidFill>
                        <a:latin typeface="Lato" panose="020F0502020204030203" pitchFamily="34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i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latin typeface="Lato" panose="020F0502020204030203" pitchFamily="34" charset="77"/>
                        </a:rPr>
                        <a:t>Upcoming Milestones</a:t>
                      </a:r>
                      <a:endParaRPr lang="en-HU" sz="2000" b="1" i="0">
                        <a:ln>
                          <a:noFill/>
                        </a:ln>
                        <a:solidFill>
                          <a:schemeClr val="bg2"/>
                        </a:solidFill>
                        <a:latin typeface="Lato" panose="020F0502020204030203" pitchFamily="34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HU" sz="1200" b="0" i="0" dirty="0">
                          <a:solidFill>
                            <a:schemeClr val="tx1"/>
                          </a:solidFill>
                          <a:latin typeface="Lato Light" panose="020F0302020204030203" pitchFamily="34" charset="77"/>
                        </a:rPr>
                        <a:t>Text here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159427"/>
                  </a:ext>
                </a:extLst>
              </a:tr>
              <a:tr h="721927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HU" sz="2000" b="0" i="0" dirty="0">
                        <a:ln>
                          <a:noFill/>
                        </a:ln>
                        <a:solidFill>
                          <a:schemeClr val="bg2"/>
                        </a:solidFill>
                        <a:latin typeface="Lato" panose="020F0502020204030203" pitchFamily="34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HU" sz="1600" b="0" i="0">
                        <a:ln>
                          <a:noFill/>
                        </a:ln>
                        <a:solidFill>
                          <a:schemeClr val="bg2"/>
                        </a:solidFill>
                        <a:latin typeface="Lato" panose="020F0502020204030203" pitchFamily="34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9569673"/>
                  </a:ext>
                </a:extLst>
              </a:tr>
            </a:tbl>
          </a:graphicData>
        </a:graphic>
      </p:graphicFrame>
      <p:sp>
        <p:nvSpPr>
          <p:cNvPr id="16" name="Title 1">
            <a:extLst>
              <a:ext uri="{FF2B5EF4-FFF2-40B4-BE49-F238E27FC236}">
                <a16:creationId xmlns:a16="http://schemas.microsoft.com/office/drawing/2014/main" id="{B761ADA1-A55D-74BA-ED60-E3794BE3EF6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59532" y="658215"/>
            <a:ext cx="4739851" cy="877977"/>
          </a:xfrm>
          <a:prstGeom prst="rect">
            <a:avLst/>
          </a:prstGeom>
        </p:spPr>
        <p:txBody>
          <a:bodyPr anchor="t">
            <a:noAutofit/>
          </a:bodyPr>
          <a:lstStyle>
            <a:lvl1pPr>
              <a:defRPr sz="6000">
                <a:solidFill>
                  <a:schemeClr val="bg2"/>
                </a:solidFill>
              </a:defRPr>
            </a:lvl1pPr>
          </a:lstStyle>
          <a:p>
            <a:r>
              <a:rPr lang="en-GB" dirty="0"/>
              <a:t>Company Y</a:t>
            </a:r>
            <a:endParaRPr lang="en-US" dirty="0"/>
          </a:p>
        </p:txBody>
      </p: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89B2C8D5-F787-FADD-7490-E8DBF334AC07}"/>
              </a:ext>
            </a:extLst>
          </p:cNvPr>
          <p:cNvSpPr txBox="1">
            <a:spLocks/>
          </p:cNvSpPr>
          <p:nvPr userDrawn="1"/>
        </p:nvSpPr>
        <p:spPr>
          <a:xfrm>
            <a:off x="9839738" y="6392966"/>
            <a:ext cx="122775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100" kern="1200">
                <a:solidFill>
                  <a:schemeClr val="bg2"/>
                </a:solidFill>
                <a:latin typeface="Lato" panose="020F0502020204030203" pitchFamily="34" charset="77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CBE3D76-2EBA-8E45-971D-66412664E3C3}" type="datetimeFigureOut">
              <a:rPr lang="en-HU" smtClean="0">
                <a:solidFill>
                  <a:schemeClr val="bg2"/>
                </a:solidFill>
              </a:rPr>
              <a:pPr/>
              <a:t>03/03/2025</a:t>
            </a:fld>
            <a:endParaRPr lang="en-HU">
              <a:solidFill>
                <a:schemeClr val="bg2"/>
              </a:solidFill>
            </a:endParaRPr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94DE46C0-ABB7-858C-C378-B64C0C5F3D5F}"/>
              </a:ext>
            </a:extLst>
          </p:cNvPr>
          <p:cNvSpPr txBox="1">
            <a:spLocks/>
          </p:cNvSpPr>
          <p:nvPr userDrawn="1"/>
        </p:nvSpPr>
        <p:spPr>
          <a:xfrm>
            <a:off x="11469810" y="6398842"/>
            <a:ext cx="5268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100" kern="1200">
                <a:solidFill>
                  <a:schemeClr val="bg2"/>
                </a:solidFill>
                <a:latin typeface="Lato" panose="020F0502020204030203" pitchFamily="34" charset="77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5CF1456-0483-1440-88DB-E62C328F67E6}" type="slidenum">
              <a:rPr lang="en-HU" smtClean="0">
                <a:solidFill>
                  <a:schemeClr val="bg2"/>
                </a:solidFill>
              </a:rPr>
              <a:pPr/>
              <a:t>‹#›</a:t>
            </a:fld>
            <a:endParaRPr lang="en-HU">
              <a:solidFill>
                <a:schemeClr val="bg2"/>
              </a:solidFill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4666461-5078-DE4F-1E93-61CA8920816D}"/>
              </a:ext>
            </a:extLst>
          </p:cNvPr>
          <p:cNvSpPr/>
          <p:nvPr userDrawn="1"/>
        </p:nvSpPr>
        <p:spPr>
          <a:xfrm>
            <a:off x="11247492" y="6553236"/>
            <a:ext cx="49696" cy="49696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U">
              <a:ln>
                <a:solidFill>
                  <a:schemeClr val="accent2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3" name="Text Placeholder 5">
            <a:extLst>
              <a:ext uri="{FF2B5EF4-FFF2-40B4-BE49-F238E27FC236}">
                <a16:creationId xmlns:a16="http://schemas.microsoft.com/office/drawing/2014/main" id="{9100CC4F-68F6-3F1B-081C-3AD22F39D54C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5516109" y="2676466"/>
            <a:ext cx="2175555" cy="636105"/>
          </a:xfrm>
          <a:prstGeom prst="rect">
            <a:avLst/>
          </a:prstGeom>
        </p:spPr>
        <p:txBody>
          <a:bodyPr anchor="ctr"/>
          <a:lstStyle>
            <a:lvl1pPr marL="0" indent="0" algn="ctr">
              <a:buFontTx/>
              <a:buNone/>
              <a:defRPr sz="1600" b="0" i="0">
                <a:solidFill>
                  <a:schemeClr val="bg2"/>
                </a:solidFill>
                <a:latin typeface="Lato" panose="020F0502020204030203" pitchFamily="34" charset="77"/>
              </a:defRPr>
            </a:lvl1pPr>
            <a:lvl4pPr marL="1371600" indent="0" algn="l">
              <a:buNone/>
              <a:defRPr sz="1200"/>
            </a:lvl4pPr>
          </a:lstStyle>
          <a:p>
            <a:pPr lvl="0"/>
            <a:endParaRPr lang="en-GB" dirty="0"/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242B4190-7ED9-795A-0D71-B2970EC7AD90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8468031" y="2676466"/>
            <a:ext cx="2175555" cy="636105"/>
          </a:xfrm>
          <a:prstGeom prst="rect">
            <a:avLst/>
          </a:prstGeom>
        </p:spPr>
        <p:txBody>
          <a:bodyPr anchor="ctr"/>
          <a:lstStyle>
            <a:lvl1pPr marL="0" indent="0" algn="ctr">
              <a:buFontTx/>
              <a:buNone/>
              <a:defRPr sz="1600" b="0" i="0">
                <a:solidFill>
                  <a:schemeClr val="bg2"/>
                </a:solidFill>
                <a:latin typeface="Lato" panose="020F0502020204030203" pitchFamily="34" charset="77"/>
              </a:defRPr>
            </a:lvl1pPr>
            <a:lvl4pPr marL="1371600" indent="0" algn="l">
              <a:buNone/>
              <a:defRPr sz="1200"/>
            </a:lvl4pPr>
          </a:lstStyle>
          <a:p>
            <a:pPr lvl="0"/>
            <a:endParaRPr lang="en-GB" dirty="0"/>
          </a:p>
        </p:txBody>
      </p:sp>
      <p:sp>
        <p:nvSpPr>
          <p:cNvPr id="5" name="Text Placeholder 5">
            <a:extLst>
              <a:ext uri="{FF2B5EF4-FFF2-40B4-BE49-F238E27FC236}">
                <a16:creationId xmlns:a16="http://schemas.microsoft.com/office/drawing/2014/main" id="{880C274D-5021-4673-C7E7-103CB940AAAB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xfrm>
            <a:off x="5328488" y="4127579"/>
            <a:ext cx="5739003" cy="636105"/>
          </a:xfrm>
          <a:prstGeom prst="rect">
            <a:avLst/>
          </a:prstGeom>
        </p:spPr>
        <p:txBody>
          <a:bodyPr anchor="ctr"/>
          <a:lstStyle>
            <a:lvl1pPr marL="0" indent="0" algn="l">
              <a:buFontTx/>
              <a:buNone/>
              <a:defRPr sz="1600" b="0" i="0">
                <a:solidFill>
                  <a:schemeClr val="bg2"/>
                </a:solidFill>
                <a:latin typeface="Lato" panose="020F0502020204030203" pitchFamily="34" charset="77"/>
              </a:defRPr>
            </a:lvl1pPr>
            <a:lvl4pPr marL="1371600" indent="0" algn="l">
              <a:buNone/>
              <a:defRPr sz="1200"/>
            </a:lvl4pPr>
          </a:lstStyle>
          <a:p>
            <a:pPr lvl="0"/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C362DB9-08D4-08E5-3AD1-0C25D42270B4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>
          <a:xfrm>
            <a:off x="5328488" y="5429605"/>
            <a:ext cx="5739003" cy="636105"/>
          </a:xfrm>
          <a:prstGeom prst="rect">
            <a:avLst/>
          </a:prstGeom>
        </p:spPr>
        <p:txBody>
          <a:bodyPr anchor="ctr"/>
          <a:lstStyle>
            <a:lvl1pPr marL="0" indent="0" algn="l">
              <a:buFontTx/>
              <a:buNone/>
              <a:defRPr sz="1600" b="0" i="0">
                <a:solidFill>
                  <a:schemeClr val="bg2"/>
                </a:solidFill>
                <a:latin typeface="Lato" panose="020F0502020204030203" pitchFamily="34" charset="77"/>
              </a:defRPr>
            </a:lvl1pPr>
            <a:lvl4pPr marL="1371600" indent="0" algn="l">
              <a:buNone/>
              <a:defRPr sz="1200"/>
            </a:lvl4pPr>
          </a:lstStyle>
          <a:p>
            <a:pPr lvl="0"/>
            <a:endParaRPr lang="en-GB" dirty="0"/>
          </a:p>
        </p:txBody>
      </p:sp>
      <p:sp>
        <p:nvSpPr>
          <p:cNvPr id="7" name="Text Placeholder 5">
            <a:extLst>
              <a:ext uri="{FF2B5EF4-FFF2-40B4-BE49-F238E27FC236}">
                <a16:creationId xmlns:a16="http://schemas.microsoft.com/office/drawing/2014/main" id="{C8464854-EF62-24E9-4568-6136BA3D1169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>
          <a:xfrm>
            <a:off x="368863" y="4127579"/>
            <a:ext cx="4503584" cy="636105"/>
          </a:xfrm>
          <a:prstGeom prst="rect">
            <a:avLst/>
          </a:prstGeom>
        </p:spPr>
        <p:txBody>
          <a:bodyPr anchor="ctr"/>
          <a:lstStyle>
            <a:lvl1pPr marL="0" indent="0" algn="l">
              <a:buFontTx/>
              <a:buNone/>
              <a:defRPr sz="1600" b="0" i="0">
                <a:solidFill>
                  <a:schemeClr val="bg2"/>
                </a:solidFill>
                <a:latin typeface="Lato" panose="020F0502020204030203" pitchFamily="34" charset="77"/>
              </a:defRPr>
            </a:lvl1pPr>
            <a:lvl4pPr marL="1371600" indent="0" algn="l">
              <a:buNone/>
              <a:defRPr sz="1200"/>
            </a:lvl4pPr>
          </a:lstStyle>
          <a:p>
            <a:pPr lvl="0"/>
            <a:endParaRPr lang="en-GB" dirty="0"/>
          </a:p>
        </p:txBody>
      </p:sp>
      <p:sp>
        <p:nvSpPr>
          <p:cNvPr id="8" name="Picture Placeholder 16">
            <a:extLst>
              <a:ext uri="{FF2B5EF4-FFF2-40B4-BE49-F238E27FC236}">
                <a16:creationId xmlns:a16="http://schemas.microsoft.com/office/drawing/2014/main" id="{B077CA06-F5DA-862B-EB0B-67E9A6A9A2CE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>
          <a:xfrm>
            <a:off x="403940" y="2503637"/>
            <a:ext cx="2162048" cy="981764"/>
          </a:xfrm>
          <a:prstGeom prst="rect">
            <a:avLst/>
          </a:prstGeom>
        </p:spPr>
        <p:txBody>
          <a:bodyPr/>
          <a:lstStyle/>
          <a:p>
            <a:endParaRPr lang="en-HU"/>
          </a:p>
        </p:txBody>
      </p:sp>
      <p:sp>
        <p:nvSpPr>
          <p:cNvPr id="10" name="Picture Placeholder 16">
            <a:extLst>
              <a:ext uri="{FF2B5EF4-FFF2-40B4-BE49-F238E27FC236}">
                <a16:creationId xmlns:a16="http://schemas.microsoft.com/office/drawing/2014/main" id="{30119023-01A6-85D0-B4B7-612820DA0083}"/>
              </a:ext>
            </a:extLst>
          </p:cNvPr>
          <p:cNvSpPr>
            <a:spLocks noGrp="1"/>
          </p:cNvSpPr>
          <p:nvPr>
            <p:ph type="pic" sz="quarter" idx="38"/>
          </p:nvPr>
        </p:nvSpPr>
        <p:spPr>
          <a:xfrm>
            <a:off x="2710398" y="2503637"/>
            <a:ext cx="2162048" cy="981764"/>
          </a:xfrm>
          <a:prstGeom prst="rect">
            <a:avLst/>
          </a:prstGeom>
        </p:spPr>
        <p:txBody>
          <a:bodyPr/>
          <a:lstStyle/>
          <a:p>
            <a:endParaRPr lang="en-HU"/>
          </a:p>
        </p:txBody>
      </p:sp>
    </p:spTree>
    <p:extLst>
      <p:ext uri="{BB962C8B-B14F-4D97-AF65-F5344CB8AC3E}">
        <p14:creationId xmlns:p14="http://schemas.microsoft.com/office/powerpoint/2010/main" val="831952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7_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45058355-7996-D469-CB52-211A78042659}"/>
              </a:ext>
            </a:extLst>
          </p:cNvPr>
          <p:cNvSpPr/>
          <p:nvPr userDrawn="1"/>
        </p:nvSpPr>
        <p:spPr>
          <a:xfrm>
            <a:off x="1280868" y="297404"/>
            <a:ext cx="49696" cy="4969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U">
              <a:ln>
                <a:solidFill>
                  <a:schemeClr val="accent2"/>
                </a:solidFill>
              </a:ln>
              <a:solidFill>
                <a:schemeClr val="bg2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25911DF-9B2D-0E49-D08D-4184EA6B21C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59532" y="205829"/>
            <a:ext cx="801288" cy="183151"/>
          </a:xfrm>
          <a:prstGeom prst="rect">
            <a:avLst/>
          </a:prstGeom>
        </p:spPr>
      </p:pic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4BB01CF9-4F17-24FD-32C3-54B5971810B1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503885" y="134720"/>
            <a:ext cx="2676229" cy="365125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>
                <a:solidFill>
                  <a:schemeClr val="bg2"/>
                </a:solidFill>
                <a:latin typeface="Lato" panose="020F0502020204030203" pitchFamily="34" charset="77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CONTACT TITLE CLICK TO EDIT 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9AB37562-5309-ADE5-794B-AD97FC67993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59532" y="658215"/>
            <a:ext cx="4739851" cy="877977"/>
          </a:xfrm>
          <a:prstGeom prst="rect">
            <a:avLst/>
          </a:prstGeom>
        </p:spPr>
        <p:txBody>
          <a:bodyPr anchor="t">
            <a:noAutofit/>
          </a:bodyPr>
          <a:lstStyle>
            <a:lvl1pPr>
              <a:defRPr sz="6000">
                <a:solidFill>
                  <a:schemeClr val="bg2"/>
                </a:solidFill>
              </a:defRPr>
            </a:lvl1pPr>
          </a:lstStyle>
          <a:p>
            <a:r>
              <a:rPr lang="en-GB" dirty="0"/>
              <a:t>Slide Title</a:t>
            </a:r>
            <a:endParaRPr lang="en-US" dirty="0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E03F109C-27D7-6A1C-EAF1-A72D1924A26B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259532" y="1536192"/>
            <a:ext cx="4739851" cy="56486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bg2"/>
                </a:solidFill>
                <a:latin typeface="Lato" panose="020F0502020204030203" pitchFamily="34" charset="77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</a:t>
            </a:r>
          </a:p>
        </p:txBody>
      </p:sp>
      <p:graphicFrame>
        <p:nvGraphicFramePr>
          <p:cNvPr id="8" name="Table 6">
            <a:extLst>
              <a:ext uri="{FF2B5EF4-FFF2-40B4-BE49-F238E27FC236}">
                <a16:creationId xmlns:a16="http://schemas.microsoft.com/office/drawing/2014/main" id="{A58D68C5-E740-4AE0-710E-1439D7629A72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846263187"/>
              </p:ext>
            </p:extLst>
          </p:nvPr>
        </p:nvGraphicFramePr>
        <p:xfrm>
          <a:off x="259533" y="2414169"/>
          <a:ext cx="10987960" cy="324000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2197592">
                  <a:extLst>
                    <a:ext uri="{9D8B030D-6E8A-4147-A177-3AD203B41FA5}">
                      <a16:colId xmlns:a16="http://schemas.microsoft.com/office/drawing/2014/main" val="2917381260"/>
                    </a:ext>
                  </a:extLst>
                </a:gridCol>
                <a:gridCol w="2197592">
                  <a:extLst>
                    <a:ext uri="{9D8B030D-6E8A-4147-A177-3AD203B41FA5}">
                      <a16:colId xmlns:a16="http://schemas.microsoft.com/office/drawing/2014/main" val="3648227134"/>
                    </a:ext>
                  </a:extLst>
                </a:gridCol>
                <a:gridCol w="2197592">
                  <a:extLst>
                    <a:ext uri="{9D8B030D-6E8A-4147-A177-3AD203B41FA5}">
                      <a16:colId xmlns:a16="http://schemas.microsoft.com/office/drawing/2014/main" val="347112190"/>
                    </a:ext>
                  </a:extLst>
                </a:gridCol>
                <a:gridCol w="2197592">
                  <a:extLst>
                    <a:ext uri="{9D8B030D-6E8A-4147-A177-3AD203B41FA5}">
                      <a16:colId xmlns:a16="http://schemas.microsoft.com/office/drawing/2014/main" val="4206052895"/>
                    </a:ext>
                  </a:extLst>
                </a:gridCol>
                <a:gridCol w="2197592">
                  <a:extLst>
                    <a:ext uri="{9D8B030D-6E8A-4147-A177-3AD203B41FA5}">
                      <a16:colId xmlns:a16="http://schemas.microsoft.com/office/drawing/2014/main" val="1295674523"/>
                    </a:ext>
                  </a:extLst>
                </a:gridCol>
              </a:tblGrid>
              <a:tr h="648000">
                <a:tc>
                  <a:txBody>
                    <a:bodyPr/>
                    <a:lstStyle/>
                    <a:p>
                      <a:endParaRPr lang="en-HU" b="0" i="0">
                        <a:solidFill>
                          <a:schemeClr val="bg1"/>
                        </a:solidFill>
                        <a:latin typeface="Lato Light" panose="020F0302020204030203" pitchFamily="34" charset="77"/>
                      </a:endParaRPr>
                    </a:p>
                  </a:txBody>
                  <a:tcPr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HU" b="0" i="0">
                        <a:solidFill>
                          <a:schemeClr val="bg1"/>
                        </a:solidFill>
                        <a:latin typeface="Lato Light" panose="020F0302020204030203" pitchFamily="34" charset="77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HU" b="0" i="0">
                        <a:solidFill>
                          <a:schemeClr val="bg1"/>
                        </a:solidFill>
                        <a:latin typeface="Lato Light" panose="020F0302020204030203" pitchFamily="34" charset="77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HU" b="0" i="0">
                        <a:solidFill>
                          <a:schemeClr val="bg1"/>
                        </a:solidFill>
                        <a:latin typeface="Lato Light" panose="020F0302020204030203" pitchFamily="34" charset="77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HU" b="0" i="0">
                        <a:solidFill>
                          <a:schemeClr val="bg1"/>
                        </a:solidFill>
                        <a:latin typeface="Lato Light" panose="020F0302020204030203" pitchFamily="34" charset="77"/>
                      </a:endParaRPr>
                    </a:p>
                  </a:txBody>
                  <a:tcPr anchor="ctr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8837127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HU" sz="1200" b="0" i="0">
                        <a:solidFill>
                          <a:schemeClr val="tx1"/>
                        </a:solidFill>
                        <a:latin typeface="Lato Light" panose="020F0302020204030203" pitchFamily="34" charset="77"/>
                      </a:endParaRPr>
                    </a:p>
                  </a:txBody>
                  <a:tcPr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HU" sz="1200" b="0" i="0">
                        <a:solidFill>
                          <a:schemeClr val="tx1"/>
                        </a:solidFill>
                        <a:latin typeface="Lato Light" panose="020F0302020204030203" pitchFamily="34" charset="77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HU" sz="1200" b="0" i="0">
                        <a:solidFill>
                          <a:schemeClr val="tx1"/>
                        </a:solidFill>
                        <a:latin typeface="Lato Light" panose="020F0302020204030203" pitchFamily="34" charset="77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HU" sz="1200" b="0" i="0">
                        <a:solidFill>
                          <a:schemeClr val="tx1"/>
                        </a:solidFill>
                        <a:latin typeface="Lato Light" panose="020F0302020204030203" pitchFamily="34" charset="77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HU" sz="1200" b="0" i="0">
                        <a:solidFill>
                          <a:schemeClr val="tx1"/>
                        </a:solidFill>
                        <a:latin typeface="Lato Light" panose="020F0302020204030203" pitchFamily="34" charset="77"/>
                      </a:endParaRPr>
                    </a:p>
                  </a:txBody>
                  <a:tcPr anchor="ctr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341706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HU" sz="1200" b="0" i="0">
                        <a:solidFill>
                          <a:schemeClr val="tx1"/>
                        </a:solidFill>
                        <a:latin typeface="Lato Light" panose="020F0302020204030203" pitchFamily="34" charset="77"/>
                      </a:endParaRPr>
                    </a:p>
                  </a:txBody>
                  <a:tcPr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HU" sz="1200" b="0" i="0">
                        <a:solidFill>
                          <a:schemeClr val="tx1"/>
                        </a:solidFill>
                        <a:latin typeface="Lato Light" panose="020F0302020204030203" pitchFamily="34" charset="77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HU" sz="1200" b="0" i="0">
                        <a:solidFill>
                          <a:schemeClr val="tx1"/>
                        </a:solidFill>
                        <a:latin typeface="Lato Light" panose="020F0302020204030203" pitchFamily="34" charset="77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HU" sz="1200" b="0" i="0">
                        <a:solidFill>
                          <a:schemeClr val="tx1"/>
                        </a:solidFill>
                        <a:latin typeface="Lato Light" panose="020F0302020204030203" pitchFamily="34" charset="77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HU" sz="1200" b="0" i="0">
                        <a:solidFill>
                          <a:schemeClr val="tx1"/>
                        </a:solidFill>
                        <a:latin typeface="Lato Light" panose="020F0302020204030203" pitchFamily="34" charset="77"/>
                      </a:endParaRPr>
                    </a:p>
                  </a:txBody>
                  <a:tcPr anchor="ctr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00272710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HU" sz="1200" b="0" i="0">
                        <a:solidFill>
                          <a:schemeClr val="tx1"/>
                        </a:solidFill>
                        <a:latin typeface="Lato Light" panose="020F0302020204030203" pitchFamily="34" charset="77"/>
                      </a:endParaRPr>
                    </a:p>
                  </a:txBody>
                  <a:tcPr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HU" sz="1200" b="0" i="0">
                        <a:solidFill>
                          <a:schemeClr val="tx1"/>
                        </a:solidFill>
                        <a:latin typeface="Lato Light" panose="020F0302020204030203" pitchFamily="34" charset="77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HU" sz="1200" b="0" i="0">
                        <a:solidFill>
                          <a:schemeClr val="tx1"/>
                        </a:solidFill>
                        <a:latin typeface="Lato Light" panose="020F0302020204030203" pitchFamily="34" charset="77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HU" sz="1200" b="0" i="0">
                        <a:solidFill>
                          <a:schemeClr val="tx1"/>
                        </a:solidFill>
                        <a:latin typeface="Lato Light" panose="020F0302020204030203" pitchFamily="34" charset="77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HU" sz="1200" b="0" i="0">
                        <a:solidFill>
                          <a:schemeClr val="tx1"/>
                        </a:solidFill>
                        <a:latin typeface="Lato Light" panose="020F0302020204030203" pitchFamily="34" charset="77"/>
                      </a:endParaRPr>
                    </a:p>
                  </a:txBody>
                  <a:tcPr anchor="ctr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159427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HU" sz="1200" b="0" i="0">
                        <a:solidFill>
                          <a:schemeClr val="tx1"/>
                        </a:solidFill>
                        <a:latin typeface="Lato Light" panose="020F0302020204030203" pitchFamily="34" charset="77"/>
                      </a:endParaRPr>
                    </a:p>
                  </a:txBody>
                  <a:tcPr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HU" sz="1200" b="0" i="0">
                        <a:solidFill>
                          <a:schemeClr val="tx1"/>
                        </a:solidFill>
                        <a:latin typeface="Lato Light" panose="020F0302020204030203" pitchFamily="34" charset="77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HU" sz="1200" b="0" i="0">
                        <a:solidFill>
                          <a:schemeClr val="tx1"/>
                        </a:solidFill>
                        <a:latin typeface="Lato Light" panose="020F0302020204030203" pitchFamily="34" charset="77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HU" sz="1200" b="0" i="0">
                        <a:solidFill>
                          <a:schemeClr val="tx1"/>
                        </a:solidFill>
                        <a:latin typeface="Lato Light" panose="020F0302020204030203" pitchFamily="34" charset="77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HU" sz="1200" b="0" i="0">
                        <a:solidFill>
                          <a:schemeClr val="tx1"/>
                        </a:solidFill>
                        <a:latin typeface="Lato Light" panose="020F0302020204030203" pitchFamily="34" charset="77"/>
                      </a:endParaRPr>
                    </a:p>
                  </a:txBody>
                  <a:tcPr anchor="ctr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97851423"/>
                  </a:ext>
                </a:extLst>
              </a:tr>
            </a:tbl>
          </a:graphicData>
        </a:graphic>
      </p:graphicFrame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B20E4319-82B2-1D0C-C304-AD44AB8BDE70}"/>
              </a:ext>
            </a:extLst>
          </p:cNvPr>
          <p:cNvSpPr txBox="1">
            <a:spLocks/>
          </p:cNvSpPr>
          <p:nvPr userDrawn="1"/>
        </p:nvSpPr>
        <p:spPr>
          <a:xfrm>
            <a:off x="9839738" y="6392966"/>
            <a:ext cx="122775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100" kern="1200">
                <a:solidFill>
                  <a:schemeClr val="bg2"/>
                </a:solidFill>
                <a:latin typeface="Lato" panose="020F0502020204030203" pitchFamily="34" charset="77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CBE3D76-2EBA-8E45-971D-66412664E3C3}" type="datetimeFigureOut">
              <a:rPr lang="en-HU" smtClean="0">
                <a:solidFill>
                  <a:schemeClr val="bg2"/>
                </a:solidFill>
              </a:rPr>
              <a:pPr/>
              <a:t>03/03/2025</a:t>
            </a:fld>
            <a:endParaRPr lang="en-HU">
              <a:solidFill>
                <a:schemeClr val="bg2"/>
              </a:solidFill>
            </a:endParaRP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12255063-AD54-1F5C-E600-49457D5A9DE2}"/>
              </a:ext>
            </a:extLst>
          </p:cNvPr>
          <p:cNvSpPr txBox="1">
            <a:spLocks/>
          </p:cNvSpPr>
          <p:nvPr userDrawn="1"/>
        </p:nvSpPr>
        <p:spPr>
          <a:xfrm>
            <a:off x="11469810" y="6398842"/>
            <a:ext cx="5268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100" kern="1200">
                <a:solidFill>
                  <a:schemeClr val="bg2"/>
                </a:solidFill>
                <a:latin typeface="Lato" panose="020F0502020204030203" pitchFamily="34" charset="77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5CF1456-0483-1440-88DB-E62C328F67E6}" type="slidenum">
              <a:rPr lang="en-HU" smtClean="0">
                <a:solidFill>
                  <a:schemeClr val="bg2"/>
                </a:solidFill>
              </a:rPr>
              <a:pPr/>
              <a:t>‹#›</a:t>
            </a:fld>
            <a:endParaRPr lang="en-HU">
              <a:solidFill>
                <a:schemeClr val="bg2"/>
              </a:solidFill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FF496C99-3810-4FF6-0C1A-37F2473FF369}"/>
              </a:ext>
            </a:extLst>
          </p:cNvPr>
          <p:cNvSpPr/>
          <p:nvPr userDrawn="1"/>
        </p:nvSpPr>
        <p:spPr>
          <a:xfrm>
            <a:off x="11247492" y="6553236"/>
            <a:ext cx="49696" cy="49696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U">
              <a:ln>
                <a:solidFill>
                  <a:schemeClr val="accent2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504321A-BDD3-F85F-21CC-A2AE60544D9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59532" y="3061252"/>
            <a:ext cx="2175555" cy="636105"/>
          </a:xfrm>
          <a:prstGeom prst="rect">
            <a:avLst/>
          </a:prstGeom>
        </p:spPr>
        <p:txBody>
          <a:bodyPr anchor="ctr"/>
          <a:lstStyle>
            <a:lvl1pPr marL="0" indent="0">
              <a:buFontTx/>
              <a:buNone/>
              <a:defRPr sz="1200">
                <a:solidFill>
                  <a:schemeClr val="bg2"/>
                </a:solidFill>
              </a:defRPr>
            </a:lvl1pPr>
            <a:lvl4pPr marL="1371600" indent="0" algn="l">
              <a:buNone/>
              <a:defRPr sz="1200"/>
            </a:lvl4pPr>
          </a:lstStyle>
          <a:p>
            <a:pPr lvl="0"/>
            <a:endParaRPr lang="en-GB" dirty="0"/>
          </a:p>
        </p:txBody>
      </p:sp>
      <p:sp>
        <p:nvSpPr>
          <p:cNvPr id="7" name="Text Placeholder 5">
            <a:extLst>
              <a:ext uri="{FF2B5EF4-FFF2-40B4-BE49-F238E27FC236}">
                <a16:creationId xmlns:a16="http://schemas.microsoft.com/office/drawing/2014/main" id="{E23C6C89-CC64-53FB-8D85-21D9C3FA76F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446141" y="3061252"/>
            <a:ext cx="2175555" cy="636105"/>
          </a:xfrm>
          <a:prstGeom prst="rect">
            <a:avLst/>
          </a:prstGeom>
        </p:spPr>
        <p:txBody>
          <a:bodyPr anchor="ctr"/>
          <a:lstStyle>
            <a:lvl1pPr marL="0" indent="0">
              <a:buFontTx/>
              <a:buNone/>
              <a:defRPr sz="1200">
                <a:solidFill>
                  <a:schemeClr val="bg2"/>
                </a:solidFill>
              </a:defRPr>
            </a:lvl1pPr>
            <a:lvl4pPr marL="1371600" indent="0" algn="l">
              <a:buNone/>
              <a:defRPr sz="1200"/>
            </a:lvl4pPr>
          </a:lstStyle>
          <a:p>
            <a:pPr lvl="0"/>
            <a:endParaRPr lang="en-GB" dirty="0"/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FBC1E37A-3D6B-F84A-3F89-F095B6EFC12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642689" y="3061252"/>
            <a:ext cx="2175555" cy="636105"/>
          </a:xfrm>
          <a:prstGeom prst="rect">
            <a:avLst/>
          </a:prstGeom>
        </p:spPr>
        <p:txBody>
          <a:bodyPr anchor="ctr"/>
          <a:lstStyle>
            <a:lvl1pPr marL="0" indent="0">
              <a:buFontTx/>
              <a:buNone/>
              <a:defRPr sz="1200">
                <a:solidFill>
                  <a:schemeClr val="bg2"/>
                </a:solidFill>
              </a:defRPr>
            </a:lvl1pPr>
            <a:lvl4pPr marL="1371600" indent="0" algn="l">
              <a:buNone/>
              <a:defRPr sz="1200"/>
            </a:lvl4pPr>
          </a:lstStyle>
          <a:p>
            <a:pPr lvl="0"/>
            <a:endParaRPr lang="en-GB" dirty="0"/>
          </a:p>
        </p:txBody>
      </p:sp>
      <p:sp>
        <p:nvSpPr>
          <p:cNvPr id="12" name="Text Placeholder 5">
            <a:extLst>
              <a:ext uri="{FF2B5EF4-FFF2-40B4-BE49-F238E27FC236}">
                <a16:creationId xmlns:a16="http://schemas.microsoft.com/office/drawing/2014/main" id="{624C9A4D-C827-654E-8A32-AA05A832B82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829298" y="3061252"/>
            <a:ext cx="2175555" cy="636105"/>
          </a:xfrm>
          <a:prstGeom prst="rect">
            <a:avLst/>
          </a:prstGeom>
        </p:spPr>
        <p:txBody>
          <a:bodyPr anchor="ctr"/>
          <a:lstStyle>
            <a:lvl1pPr marL="0" indent="0">
              <a:buFontTx/>
              <a:buNone/>
              <a:defRPr sz="1200">
                <a:solidFill>
                  <a:schemeClr val="bg2"/>
                </a:solidFill>
              </a:defRPr>
            </a:lvl1pPr>
            <a:lvl4pPr marL="1371600" indent="0" algn="l">
              <a:buNone/>
              <a:defRPr sz="1200"/>
            </a:lvl4pPr>
          </a:lstStyle>
          <a:p>
            <a:pPr lvl="0"/>
            <a:endParaRPr lang="en-GB" dirty="0"/>
          </a:p>
        </p:txBody>
      </p:sp>
      <p:sp>
        <p:nvSpPr>
          <p:cNvPr id="13" name="Text Placeholder 5">
            <a:extLst>
              <a:ext uri="{FF2B5EF4-FFF2-40B4-BE49-F238E27FC236}">
                <a16:creationId xmlns:a16="http://schemas.microsoft.com/office/drawing/2014/main" id="{CC1295FB-CDB2-42C6-CAFB-7F8BE095D79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045724" y="3061252"/>
            <a:ext cx="2175555" cy="636105"/>
          </a:xfrm>
          <a:prstGeom prst="rect">
            <a:avLst/>
          </a:prstGeom>
        </p:spPr>
        <p:txBody>
          <a:bodyPr anchor="ctr"/>
          <a:lstStyle>
            <a:lvl1pPr marL="0" indent="0">
              <a:buFontTx/>
              <a:buNone/>
              <a:defRPr sz="1200">
                <a:solidFill>
                  <a:schemeClr val="bg2"/>
                </a:solidFill>
              </a:defRPr>
            </a:lvl1pPr>
            <a:lvl4pPr marL="1371600" indent="0" algn="l">
              <a:buNone/>
              <a:defRPr sz="1200"/>
            </a:lvl4pPr>
          </a:lstStyle>
          <a:p>
            <a:pPr lvl="0"/>
            <a:endParaRPr lang="en-GB" dirty="0"/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A277D605-824B-D0F6-F50F-A145CD6012A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59532" y="3727173"/>
            <a:ext cx="2175555" cy="636105"/>
          </a:xfrm>
          <a:prstGeom prst="rect">
            <a:avLst/>
          </a:prstGeom>
        </p:spPr>
        <p:txBody>
          <a:bodyPr anchor="ctr"/>
          <a:lstStyle>
            <a:lvl1pPr marL="0" indent="0">
              <a:buFontTx/>
              <a:buNone/>
              <a:defRPr sz="1200">
                <a:solidFill>
                  <a:schemeClr val="bg2"/>
                </a:solidFill>
              </a:defRPr>
            </a:lvl1pPr>
            <a:lvl4pPr marL="1371600" indent="0" algn="l">
              <a:buNone/>
              <a:defRPr sz="1200"/>
            </a:lvl4pPr>
          </a:lstStyle>
          <a:p>
            <a:pPr lvl="0"/>
            <a:endParaRPr lang="en-GB" dirty="0"/>
          </a:p>
        </p:txBody>
      </p:sp>
      <p:sp>
        <p:nvSpPr>
          <p:cNvPr id="18" name="Text Placeholder 5">
            <a:extLst>
              <a:ext uri="{FF2B5EF4-FFF2-40B4-BE49-F238E27FC236}">
                <a16:creationId xmlns:a16="http://schemas.microsoft.com/office/drawing/2014/main" id="{9251A100-08CA-26D6-C30D-4BBFDEEA00E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2446141" y="3727173"/>
            <a:ext cx="2175555" cy="636105"/>
          </a:xfrm>
          <a:prstGeom prst="rect">
            <a:avLst/>
          </a:prstGeom>
        </p:spPr>
        <p:txBody>
          <a:bodyPr anchor="ctr"/>
          <a:lstStyle>
            <a:lvl1pPr marL="0" indent="0">
              <a:buFontTx/>
              <a:buNone/>
              <a:defRPr sz="1200">
                <a:solidFill>
                  <a:schemeClr val="bg2"/>
                </a:solidFill>
              </a:defRPr>
            </a:lvl1pPr>
            <a:lvl4pPr marL="1371600" indent="0" algn="l">
              <a:buNone/>
              <a:defRPr sz="1200"/>
            </a:lvl4pPr>
          </a:lstStyle>
          <a:p>
            <a:pPr lvl="0"/>
            <a:endParaRPr lang="en-GB" dirty="0"/>
          </a:p>
        </p:txBody>
      </p:sp>
      <p:sp>
        <p:nvSpPr>
          <p:cNvPr id="19" name="Text Placeholder 5">
            <a:extLst>
              <a:ext uri="{FF2B5EF4-FFF2-40B4-BE49-F238E27FC236}">
                <a16:creationId xmlns:a16="http://schemas.microsoft.com/office/drawing/2014/main" id="{B1BB7599-0E37-A1CF-DD6E-E6E97C4D15D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642689" y="3727173"/>
            <a:ext cx="2175555" cy="636105"/>
          </a:xfrm>
          <a:prstGeom prst="rect">
            <a:avLst/>
          </a:prstGeom>
        </p:spPr>
        <p:txBody>
          <a:bodyPr anchor="ctr"/>
          <a:lstStyle>
            <a:lvl1pPr marL="0" indent="0">
              <a:buFontTx/>
              <a:buNone/>
              <a:defRPr sz="1200">
                <a:solidFill>
                  <a:schemeClr val="bg2"/>
                </a:solidFill>
              </a:defRPr>
            </a:lvl1pPr>
            <a:lvl4pPr marL="1371600" indent="0" algn="l">
              <a:buNone/>
              <a:defRPr sz="1200"/>
            </a:lvl4pPr>
          </a:lstStyle>
          <a:p>
            <a:pPr lvl="0"/>
            <a:endParaRPr lang="en-GB" dirty="0"/>
          </a:p>
        </p:txBody>
      </p:sp>
      <p:sp>
        <p:nvSpPr>
          <p:cNvPr id="20" name="Text Placeholder 5">
            <a:extLst>
              <a:ext uri="{FF2B5EF4-FFF2-40B4-BE49-F238E27FC236}">
                <a16:creationId xmlns:a16="http://schemas.microsoft.com/office/drawing/2014/main" id="{1A053620-9A8D-6211-F0AA-0F0C1E45DDFE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829298" y="3727173"/>
            <a:ext cx="2175555" cy="636105"/>
          </a:xfrm>
          <a:prstGeom prst="rect">
            <a:avLst/>
          </a:prstGeom>
        </p:spPr>
        <p:txBody>
          <a:bodyPr anchor="ctr"/>
          <a:lstStyle>
            <a:lvl1pPr marL="0" indent="0">
              <a:buFontTx/>
              <a:buNone/>
              <a:defRPr sz="1200">
                <a:solidFill>
                  <a:schemeClr val="bg2"/>
                </a:solidFill>
              </a:defRPr>
            </a:lvl1pPr>
            <a:lvl4pPr marL="1371600" indent="0" algn="l">
              <a:buNone/>
              <a:defRPr sz="1200"/>
            </a:lvl4pPr>
          </a:lstStyle>
          <a:p>
            <a:pPr lvl="0"/>
            <a:endParaRPr lang="en-GB" dirty="0"/>
          </a:p>
        </p:txBody>
      </p:sp>
      <p:sp>
        <p:nvSpPr>
          <p:cNvPr id="21" name="Text Placeholder 5">
            <a:extLst>
              <a:ext uri="{FF2B5EF4-FFF2-40B4-BE49-F238E27FC236}">
                <a16:creationId xmlns:a16="http://schemas.microsoft.com/office/drawing/2014/main" id="{86612735-746E-F642-ACE9-595D6C08352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9045724" y="3727173"/>
            <a:ext cx="2175555" cy="636105"/>
          </a:xfrm>
          <a:prstGeom prst="rect">
            <a:avLst/>
          </a:prstGeom>
        </p:spPr>
        <p:txBody>
          <a:bodyPr anchor="ctr"/>
          <a:lstStyle>
            <a:lvl1pPr marL="0" indent="0">
              <a:buFontTx/>
              <a:buNone/>
              <a:defRPr sz="1200">
                <a:solidFill>
                  <a:schemeClr val="bg2"/>
                </a:solidFill>
              </a:defRPr>
            </a:lvl1pPr>
            <a:lvl4pPr marL="1371600" indent="0" algn="l">
              <a:buNone/>
              <a:defRPr sz="1200"/>
            </a:lvl4pPr>
          </a:lstStyle>
          <a:p>
            <a:pPr lvl="0"/>
            <a:endParaRPr lang="en-GB" dirty="0"/>
          </a:p>
        </p:txBody>
      </p:sp>
      <p:sp>
        <p:nvSpPr>
          <p:cNvPr id="22" name="Text Placeholder 5">
            <a:extLst>
              <a:ext uri="{FF2B5EF4-FFF2-40B4-BE49-F238E27FC236}">
                <a16:creationId xmlns:a16="http://schemas.microsoft.com/office/drawing/2014/main" id="{321ED945-9A1F-F404-6983-D4D5712E1536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259532" y="4373217"/>
            <a:ext cx="2175555" cy="636105"/>
          </a:xfrm>
          <a:prstGeom prst="rect">
            <a:avLst/>
          </a:prstGeom>
        </p:spPr>
        <p:txBody>
          <a:bodyPr anchor="ctr"/>
          <a:lstStyle>
            <a:lvl1pPr marL="0" indent="0">
              <a:buFontTx/>
              <a:buNone/>
              <a:defRPr sz="1200">
                <a:solidFill>
                  <a:schemeClr val="bg2"/>
                </a:solidFill>
              </a:defRPr>
            </a:lvl1pPr>
            <a:lvl4pPr marL="1371600" indent="0" algn="l">
              <a:buNone/>
              <a:defRPr sz="1200"/>
            </a:lvl4pPr>
          </a:lstStyle>
          <a:p>
            <a:pPr lvl="0"/>
            <a:endParaRPr lang="en-GB" dirty="0"/>
          </a:p>
        </p:txBody>
      </p:sp>
      <p:sp>
        <p:nvSpPr>
          <p:cNvPr id="23" name="Text Placeholder 5">
            <a:extLst>
              <a:ext uri="{FF2B5EF4-FFF2-40B4-BE49-F238E27FC236}">
                <a16:creationId xmlns:a16="http://schemas.microsoft.com/office/drawing/2014/main" id="{C10B7609-AC1C-B434-B68F-8703DC965466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2446141" y="4373217"/>
            <a:ext cx="2175555" cy="636105"/>
          </a:xfrm>
          <a:prstGeom prst="rect">
            <a:avLst/>
          </a:prstGeom>
        </p:spPr>
        <p:txBody>
          <a:bodyPr anchor="ctr"/>
          <a:lstStyle>
            <a:lvl1pPr marL="0" indent="0">
              <a:buFontTx/>
              <a:buNone/>
              <a:defRPr sz="1200">
                <a:solidFill>
                  <a:schemeClr val="bg2"/>
                </a:solidFill>
              </a:defRPr>
            </a:lvl1pPr>
            <a:lvl4pPr marL="1371600" indent="0" algn="l">
              <a:buNone/>
              <a:defRPr sz="1200"/>
            </a:lvl4pPr>
          </a:lstStyle>
          <a:p>
            <a:pPr lvl="0"/>
            <a:endParaRPr lang="en-GB" dirty="0"/>
          </a:p>
        </p:txBody>
      </p:sp>
      <p:sp>
        <p:nvSpPr>
          <p:cNvPr id="24" name="Text Placeholder 5">
            <a:extLst>
              <a:ext uri="{FF2B5EF4-FFF2-40B4-BE49-F238E27FC236}">
                <a16:creationId xmlns:a16="http://schemas.microsoft.com/office/drawing/2014/main" id="{A8519CF4-5A9A-A65A-D1A0-37EF34E64739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642689" y="4373217"/>
            <a:ext cx="2175555" cy="636105"/>
          </a:xfrm>
          <a:prstGeom prst="rect">
            <a:avLst/>
          </a:prstGeom>
        </p:spPr>
        <p:txBody>
          <a:bodyPr anchor="ctr"/>
          <a:lstStyle>
            <a:lvl1pPr marL="0" indent="0">
              <a:buFontTx/>
              <a:buNone/>
              <a:defRPr sz="1200">
                <a:solidFill>
                  <a:schemeClr val="bg2"/>
                </a:solidFill>
              </a:defRPr>
            </a:lvl1pPr>
            <a:lvl4pPr marL="1371600" indent="0" algn="l">
              <a:buNone/>
              <a:defRPr sz="1200"/>
            </a:lvl4pPr>
          </a:lstStyle>
          <a:p>
            <a:pPr lvl="0"/>
            <a:endParaRPr lang="en-GB" dirty="0"/>
          </a:p>
        </p:txBody>
      </p:sp>
      <p:sp>
        <p:nvSpPr>
          <p:cNvPr id="25" name="Text Placeholder 5">
            <a:extLst>
              <a:ext uri="{FF2B5EF4-FFF2-40B4-BE49-F238E27FC236}">
                <a16:creationId xmlns:a16="http://schemas.microsoft.com/office/drawing/2014/main" id="{577B6FE9-7EA9-B078-965F-FD8A10F9FF7F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6829298" y="4373217"/>
            <a:ext cx="2175555" cy="636105"/>
          </a:xfrm>
          <a:prstGeom prst="rect">
            <a:avLst/>
          </a:prstGeom>
        </p:spPr>
        <p:txBody>
          <a:bodyPr anchor="ctr"/>
          <a:lstStyle>
            <a:lvl1pPr marL="0" indent="0">
              <a:buFontTx/>
              <a:buNone/>
              <a:defRPr sz="1200">
                <a:solidFill>
                  <a:schemeClr val="bg2"/>
                </a:solidFill>
              </a:defRPr>
            </a:lvl1pPr>
            <a:lvl4pPr marL="1371600" indent="0" algn="l">
              <a:buNone/>
              <a:defRPr sz="1200"/>
            </a:lvl4pPr>
          </a:lstStyle>
          <a:p>
            <a:pPr lvl="0"/>
            <a:endParaRPr lang="en-GB" dirty="0"/>
          </a:p>
        </p:txBody>
      </p:sp>
      <p:sp>
        <p:nvSpPr>
          <p:cNvPr id="26" name="Text Placeholder 5">
            <a:extLst>
              <a:ext uri="{FF2B5EF4-FFF2-40B4-BE49-F238E27FC236}">
                <a16:creationId xmlns:a16="http://schemas.microsoft.com/office/drawing/2014/main" id="{C96F963D-ABDE-87B5-3914-3D5D21EE1C28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9045724" y="4373217"/>
            <a:ext cx="2175555" cy="636105"/>
          </a:xfrm>
          <a:prstGeom prst="rect">
            <a:avLst/>
          </a:prstGeom>
        </p:spPr>
        <p:txBody>
          <a:bodyPr anchor="ctr"/>
          <a:lstStyle>
            <a:lvl1pPr marL="0" indent="0">
              <a:buFontTx/>
              <a:buNone/>
              <a:defRPr sz="1200">
                <a:solidFill>
                  <a:schemeClr val="bg2"/>
                </a:solidFill>
              </a:defRPr>
            </a:lvl1pPr>
            <a:lvl4pPr marL="1371600" indent="0" algn="l">
              <a:buNone/>
              <a:defRPr sz="1200"/>
            </a:lvl4pPr>
          </a:lstStyle>
          <a:p>
            <a:pPr lvl="0"/>
            <a:endParaRPr lang="en-GB" dirty="0"/>
          </a:p>
        </p:txBody>
      </p:sp>
      <p:sp>
        <p:nvSpPr>
          <p:cNvPr id="27" name="Text Placeholder 5">
            <a:extLst>
              <a:ext uri="{FF2B5EF4-FFF2-40B4-BE49-F238E27FC236}">
                <a16:creationId xmlns:a16="http://schemas.microsoft.com/office/drawing/2014/main" id="{F9DF407C-1835-6727-F51E-E0EE2E17269D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259532" y="5009322"/>
            <a:ext cx="2175555" cy="636105"/>
          </a:xfrm>
          <a:prstGeom prst="rect">
            <a:avLst/>
          </a:prstGeom>
        </p:spPr>
        <p:txBody>
          <a:bodyPr anchor="ctr"/>
          <a:lstStyle>
            <a:lvl1pPr marL="0" indent="0">
              <a:buFontTx/>
              <a:buNone/>
              <a:defRPr sz="1200">
                <a:solidFill>
                  <a:schemeClr val="bg2"/>
                </a:solidFill>
              </a:defRPr>
            </a:lvl1pPr>
            <a:lvl4pPr marL="1371600" indent="0" algn="l">
              <a:buNone/>
              <a:defRPr sz="1200"/>
            </a:lvl4pPr>
          </a:lstStyle>
          <a:p>
            <a:pPr lvl="0"/>
            <a:endParaRPr lang="en-GB" dirty="0"/>
          </a:p>
        </p:txBody>
      </p:sp>
      <p:sp>
        <p:nvSpPr>
          <p:cNvPr id="28" name="Text Placeholder 5">
            <a:extLst>
              <a:ext uri="{FF2B5EF4-FFF2-40B4-BE49-F238E27FC236}">
                <a16:creationId xmlns:a16="http://schemas.microsoft.com/office/drawing/2014/main" id="{5E2DB40A-0389-7607-AF73-6DEE49D43C7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2446141" y="5009322"/>
            <a:ext cx="2175555" cy="636105"/>
          </a:xfrm>
          <a:prstGeom prst="rect">
            <a:avLst/>
          </a:prstGeom>
        </p:spPr>
        <p:txBody>
          <a:bodyPr anchor="ctr"/>
          <a:lstStyle>
            <a:lvl1pPr marL="0" indent="0">
              <a:buFontTx/>
              <a:buNone/>
              <a:defRPr sz="1200">
                <a:solidFill>
                  <a:schemeClr val="bg2"/>
                </a:solidFill>
              </a:defRPr>
            </a:lvl1pPr>
            <a:lvl4pPr marL="1371600" indent="0" algn="l">
              <a:buNone/>
              <a:defRPr sz="1200"/>
            </a:lvl4pPr>
          </a:lstStyle>
          <a:p>
            <a:pPr lvl="0"/>
            <a:endParaRPr lang="en-GB" dirty="0"/>
          </a:p>
        </p:txBody>
      </p:sp>
      <p:sp>
        <p:nvSpPr>
          <p:cNvPr id="29" name="Text Placeholder 5">
            <a:extLst>
              <a:ext uri="{FF2B5EF4-FFF2-40B4-BE49-F238E27FC236}">
                <a16:creationId xmlns:a16="http://schemas.microsoft.com/office/drawing/2014/main" id="{8B71C4D0-B2E7-1638-F99B-DC41ED312220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642689" y="5009322"/>
            <a:ext cx="2175555" cy="636105"/>
          </a:xfrm>
          <a:prstGeom prst="rect">
            <a:avLst/>
          </a:prstGeom>
        </p:spPr>
        <p:txBody>
          <a:bodyPr anchor="ctr"/>
          <a:lstStyle>
            <a:lvl1pPr marL="0" indent="0">
              <a:buFontTx/>
              <a:buNone/>
              <a:defRPr sz="1200">
                <a:solidFill>
                  <a:schemeClr val="bg2"/>
                </a:solidFill>
              </a:defRPr>
            </a:lvl1pPr>
            <a:lvl4pPr marL="1371600" indent="0" algn="l">
              <a:buNone/>
              <a:defRPr sz="1200"/>
            </a:lvl4pPr>
          </a:lstStyle>
          <a:p>
            <a:pPr lvl="0"/>
            <a:endParaRPr lang="en-GB" dirty="0"/>
          </a:p>
        </p:txBody>
      </p:sp>
      <p:sp>
        <p:nvSpPr>
          <p:cNvPr id="30" name="Text Placeholder 5">
            <a:extLst>
              <a:ext uri="{FF2B5EF4-FFF2-40B4-BE49-F238E27FC236}">
                <a16:creationId xmlns:a16="http://schemas.microsoft.com/office/drawing/2014/main" id="{FAD02CDC-D835-0C3C-A017-DB677B0A8A24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6829298" y="5009322"/>
            <a:ext cx="2175555" cy="636105"/>
          </a:xfrm>
          <a:prstGeom prst="rect">
            <a:avLst/>
          </a:prstGeom>
        </p:spPr>
        <p:txBody>
          <a:bodyPr anchor="ctr"/>
          <a:lstStyle>
            <a:lvl1pPr marL="0" indent="0">
              <a:buFontTx/>
              <a:buNone/>
              <a:defRPr sz="1200">
                <a:solidFill>
                  <a:schemeClr val="bg2"/>
                </a:solidFill>
              </a:defRPr>
            </a:lvl1pPr>
            <a:lvl4pPr marL="1371600" indent="0" algn="l">
              <a:buNone/>
              <a:defRPr sz="1200"/>
            </a:lvl4pPr>
          </a:lstStyle>
          <a:p>
            <a:pPr lvl="0"/>
            <a:endParaRPr lang="en-GB" dirty="0"/>
          </a:p>
        </p:txBody>
      </p:sp>
      <p:sp>
        <p:nvSpPr>
          <p:cNvPr id="31" name="Text Placeholder 5">
            <a:extLst>
              <a:ext uri="{FF2B5EF4-FFF2-40B4-BE49-F238E27FC236}">
                <a16:creationId xmlns:a16="http://schemas.microsoft.com/office/drawing/2014/main" id="{C3FF6EBB-3FAC-18AC-BB9C-3B3438606B37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9045724" y="5009322"/>
            <a:ext cx="2175555" cy="636105"/>
          </a:xfrm>
          <a:prstGeom prst="rect">
            <a:avLst/>
          </a:prstGeom>
        </p:spPr>
        <p:txBody>
          <a:bodyPr anchor="ctr"/>
          <a:lstStyle>
            <a:lvl1pPr marL="0" indent="0">
              <a:buFontTx/>
              <a:buNone/>
              <a:defRPr sz="1200">
                <a:solidFill>
                  <a:schemeClr val="bg2"/>
                </a:solidFill>
              </a:defRPr>
            </a:lvl1pPr>
            <a:lvl4pPr marL="1371600" indent="0" algn="l">
              <a:buNone/>
              <a:defRPr sz="1200"/>
            </a:lvl4pPr>
          </a:lstStyle>
          <a:p>
            <a:pPr lvl="0"/>
            <a:endParaRPr lang="en-GB" dirty="0"/>
          </a:p>
        </p:txBody>
      </p:sp>
      <p:sp>
        <p:nvSpPr>
          <p:cNvPr id="35" name="Text Placeholder 5">
            <a:extLst>
              <a:ext uri="{FF2B5EF4-FFF2-40B4-BE49-F238E27FC236}">
                <a16:creationId xmlns:a16="http://schemas.microsoft.com/office/drawing/2014/main" id="{3C6D31BE-3685-6A13-0E17-CAA5F2A4FA1F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259532" y="2425148"/>
            <a:ext cx="2175555" cy="636105"/>
          </a:xfrm>
          <a:prstGeom prst="rect">
            <a:avLst/>
          </a:prstGeom>
        </p:spPr>
        <p:txBody>
          <a:bodyPr anchor="ctr"/>
          <a:lstStyle>
            <a:lvl1pPr marL="0" indent="0">
              <a:buFontTx/>
              <a:buNone/>
              <a:defRPr sz="1800" b="0" i="0">
                <a:solidFill>
                  <a:schemeClr val="bg1"/>
                </a:solidFill>
                <a:latin typeface="Lato Light" panose="020F0302020204030203" pitchFamily="34" charset="77"/>
              </a:defRPr>
            </a:lvl1pPr>
            <a:lvl4pPr marL="1371600" indent="0" algn="l">
              <a:buNone/>
              <a:defRPr sz="1200"/>
            </a:lvl4pPr>
          </a:lstStyle>
          <a:p>
            <a:pPr lvl="0"/>
            <a:endParaRPr lang="en-GB" dirty="0"/>
          </a:p>
        </p:txBody>
      </p:sp>
      <p:sp>
        <p:nvSpPr>
          <p:cNvPr id="36" name="Text Placeholder 5">
            <a:extLst>
              <a:ext uri="{FF2B5EF4-FFF2-40B4-BE49-F238E27FC236}">
                <a16:creationId xmlns:a16="http://schemas.microsoft.com/office/drawing/2014/main" id="{EE2BDBD7-A40A-451B-D1C9-2A9A1330802B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2446141" y="2425148"/>
            <a:ext cx="2175555" cy="636105"/>
          </a:xfrm>
          <a:prstGeom prst="rect">
            <a:avLst/>
          </a:prstGeom>
        </p:spPr>
        <p:txBody>
          <a:bodyPr anchor="ctr"/>
          <a:lstStyle>
            <a:lvl1pPr marL="0" indent="0">
              <a:buFontTx/>
              <a:buNone/>
              <a:defRPr sz="1800" b="0" i="0">
                <a:solidFill>
                  <a:schemeClr val="bg1"/>
                </a:solidFill>
                <a:latin typeface="Lato Light" panose="020F0302020204030203" pitchFamily="34" charset="77"/>
              </a:defRPr>
            </a:lvl1pPr>
            <a:lvl4pPr marL="1371600" indent="0" algn="l">
              <a:buNone/>
              <a:defRPr sz="1200"/>
            </a:lvl4pPr>
          </a:lstStyle>
          <a:p>
            <a:pPr lvl="0"/>
            <a:endParaRPr lang="en-GB" dirty="0"/>
          </a:p>
        </p:txBody>
      </p:sp>
      <p:sp>
        <p:nvSpPr>
          <p:cNvPr id="37" name="Text Placeholder 5">
            <a:extLst>
              <a:ext uri="{FF2B5EF4-FFF2-40B4-BE49-F238E27FC236}">
                <a16:creationId xmlns:a16="http://schemas.microsoft.com/office/drawing/2014/main" id="{C76195E6-A798-613E-A53A-0A8C87B2C8EF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4642689" y="2425148"/>
            <a:ext cx="2175555" cy="636105"/>
          </a:xfrm>
          <a:prstGeom prst="rect">
            <a:avLst/>
          </a:prstGeom>
        </p:spPr>
        <p:txBody>
          <a:bodyPr anchor="ctr"/>
          <a:lstStyle>
            <a:lvl1pPr marL="0" indent="0">
              <a:buFontTx/>
              <a:buNone/>
              <a:defRPr sz="1800" b="0" i="0">
                <a:solidFill>
                  <a:schemeClr val="bg1"/>
                </a:solidFill>
                <a:latin typeface="Lato Light" panose="020F0302020204030203" pitchFamily="34" charset="77"/>
              </a:defRPr>
            </a:lvl1pPr>
            <a:lvl4pPr marL="1371600" indent="0" algn="l">
              <a:buNone/>
              <a:defRPr sz="1200"/>
            </a:lvl4pPr>
          </a:lstStyle>
          <a:p>
            <a:pPr lvl="0"/>
            <a:endParaRPr lang="en-GB" dirty="0"/>
          </a:p>
        </p:txBody>
      </p:sp>
      <p:sp>
        <p:nvSpPr>
          <p:cNvPr id="38" name="Text Placeholder 5">
            <a:extLst>
              <a:ext uri="{FF2B5EF4-FFF2-40B4-BE49-F238E27FC236}">
                <a16:creationId xmlns:a16="http://schemas.microsoft.com/office/drawing/2014/main" id="{1E91B25D-3514-10E3-C0BF-A8C17297A1EC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6829298" y="2425148"/>
            <a:ext cx="2175555" cy="636105"/>
          </a:xfrm>
          <a:prstGeom prst="rect">
            <a:avLst/>
          </a:prstGeom>
        </p:spPr>
        <p:txBody>
          <a:bodyPr anchor="ctr"/>
          <a:lstStyle>
            <a:lvl1pPr marL="0" indent="0">
              <a:buFontTx/>
              <a:buNone/>
              <a:defRPr sz="1800" b="0" i="0">
                <a:solidFill>
                  <a:schemeClr val="bg1"/>
                </a:solidFill>
                <a:latin typeface="Lato Light" panose="020F0302020204030203" pitchFamily="34" charset="77"/>
              </a:defRPr>
            </a:lvl1pPr>
            <a:lvl4pPr marL="1371600" indent="0" algn="l">
              <a:buNone/>
              <a:defRPr sz="1200"/>
            </a:lvl4pPr>
          </a:lstStyle>
          <a:p>
            <a:pPr lvl="0"/>
            <a:endParaRPr lang="en-GB" dirty="0"/>
          </a:p>
        </p:txBody>
      </p:sp>
      <p:sp>
        <p:nvSpPr>
          <p:cNvPr id="39" name="Text Placeholder 5">
            <a:extLst>
              <a:ext uri="{FF2B5EF4-FFF2-40B4-BE49-F238E27FC236}">
                <a16:creationId xmlns:a16="http://schemas.microsoft.com/office/drawing/2014/main" id="{2A996067-344E-BB05-21EC-EB8ECAF41D4C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9045724" y="2425148"/>
            <a:ext cx="2175555" cy="636105"/>
          </a:xfrm>
          <a:prstGeom prst="rect">
            <a:avLst/>
          </a:prstGeom>
        </p:spPr>
        <p:txBody>
          <a:bodyPr anchor="ctr"/>
          <a:lstStyle>
            <a:lvl1pPr marL="0" indent="0">
              <a:buFontTx/>
              <a:buNone/>
              <a:defRPr sz="1800" b="0" i="0">
                <a:solidFill>
                  <a:schemeClr val="bg1"/>
                </a:solidFill>
                <a:latin typeface="Lato Light" panose="020F0302020204030203" pitchFamily="34" charset="77"/>
              </a:defRPr>
            </a:lvl1pPr>
            <a:lvl4pPr marL="1371600" indent="0" algn="l">
              <a:buNone/>
              <a:defRPr sz="1200"/>
            </a:lvl4pPr>
          </a:lstStyle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05031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8_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45058355-7996-D469-CB52-211A78042659}"/>
              </a:ext>
            </a:extLst>
          </p:cNvPr>
          <p:cNvSpPr/>
          <p:nvPr userDrawn="1"/>
        </p:nvSpPr>
        <p:spPr>
          <a:xfrm>
            <a:off x="1280868" y="297404"/>
            <a:ext cx="49696" cy="4969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U">
              <a:ln>
                <a:solidFill>
                  <a:schemeClr val="accent2"/>
                </a:solidFill>
              </a:ln>
              <a:solidFill>
                <a:schemeClr val="bg2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25911DF-9B2D-0E49-D08D-4184EA6B21C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59532" y="205829"/>
            <a:ext cx="801288" cy="183151"/>
          </a:xfrm>
          <a:prstGeom prst="rect">
            <a:avLst/>
          </a:prstGeom>
        </p:spPr>
      </p:pic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4BB01CF9-4F17-24FD-32C3-54B5971810B1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503885" y="134720"/>
            <a:ext cx="2676229" cy="365125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>
                <a:solidFill>
                  <a:schemeClr val="bg2"/>
                </a:solidFill>
                <a:latin typeface="Lato" panose="020F0502020204030203" pitchFamily="34" charset="77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CONTACT TITLE CLICK TO EDIT 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9AB37562-5309-ADE5-794B-AD97FC67993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59532" y="658215"/>
            <a:ext cx="4739851" cy="877977"/>
          </a:xfrm>
          <a:prstGeom prst="rect">
            <a:avLst/>
          </a:prstGeom>
        </p:spPr>
        <p:txBody>
          <a:bodyPr anchor="t">
            <a:noAutofit/>
          </a:bodyPr>
          <a:lstStyle>
            <a:lvl1pPr>
              <a:defRPr sz="6000">
                <a:solidFill>
                  <a:schemeClr val="bg2"/>
                </a:solidFill>
              </a:defRPr>
            </a:lvl1pPr>
          </a:lstStyle>
          <a:p>
            <a:r>
              <a:rPr lang="en-GB" dirty="0"/>
              <a:t>Slide Title</a:t>
            </a:r>
            <a:endParaRPr lang="en-US" dirty="0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E03F109C-27D7-6A1C-EAF1-A72D1924A26B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259532" y="1536192"/>
            <a:ext cx="4739851" cy="56486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bg2"/>
                </a:solidFill>
                <a:latin typeface="Lato" panose="020F0502020204030203" pitchFamily="34" charset="77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E23D3458-4076-0A88-5991-951C7332459C}"/>
              </a:ext>
            </a:extLst>
          </p:cNvPr>
          <p:cNvSpPr/>
          <p:nvPr userDrawn="1"/>
        </p:nvSpPr>
        <p:spPr>
          <a:xfrm>
            <a:off x="1452924" y="3570991"/>
            <a:ext cx="524256" cy="524256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U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C364DBE-C392-B19D-2597-46B1C33E5EC8}"/>
              </a:ext>
            </a:extLst>
          </p:cNvPr>
          <p:cNvSpPr txBox="1"/>
          <p:nvPr userDrawn="1"/>
        </p:nvSpPr>
        <p:spPr>
          <a:xfrm>
            <a:off x="1452924" y="3648453"/>
            <a:ext cx="52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HU">
                <a:solidFill>
                  <a:schemeClr val="bg1"/>
                </a:solidFill>
                <a:latin typeface="Lato" panose="020F0502020204030203" pitchFamily="34" charset="77"/>
              </a:rPr>
              <a:t>1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D7CE83D-7D0F-F97B-D962-1F2049F20E27}"/>
              </a:ext>
            </a:extLst>
          </p:cNvPr>
          <p:cNvSpPr/>
          <p:nvPr userDrawn="1"/>
        </p:nvSpPr>
        <p:spPr>
          <a:xfrm>
            <a:off x="5324459" y="3570991"/>
            <a:ext cx="524256" cy="524256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U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F2C64E0-071B-F3C2-F29F-BD889CD9D074}"/>
              </a:ext>
            </a:extLst>
          </p:cNvPr>
          <p:cNvSpPr txBox="1"/>
          <p:nvPr userDrawn="1"/>
        </p:nvSpPr>
        <p:spPr>
          <a:xfrm>
            <a:off x="5324459" y="3648453"/>
            <a:ext cx="52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HU">
                <a:solidFill>
                  <a:schemeClr val="bg1"/>
                </a:solidFill>
                <a:latin typeface="Lato" panose="020F0502020204030203" pitchFamily="34" charset="77"/>
              </a:rPr>
              <a:t>2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E64A93AB-AC00-151F-79C7-5CBEB5BF4A06}"/>
              </a:ext>
            </a:extLst>
          </p:cNvPr>
          <p:cNvSpPr/>
          <p:nvPr userDrawn="1"/>
        </p:nvSpPr>
        <p:spPr>
          <a:xfrm>
            <a:off x="9226252" y="3570991"/>
            <a:ext cx="524256" cy="524256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U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DE2B436-0A01-AB1C-0D20-49AD628C9A18}"/>
              </a:ext>
            </a:extLst>
          </p:cNvPr>
          <p:cNvSpPr txBox="1"/>
          <p:nvPr userDrawn="1"/>
        </p:nvSpPr>
        <p:spPr>
          <a:xfrm>
            <a:off x="9226252" y="3648453"/>
            <a:ext cx="52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HU">
                <a:solidFill>
                  <a:schemeClr val="bg1"/>
                </a:solidFill>
                <a:latin typeface="Lato" panose="020F0502020204030203" pitchFamily="34" charset="77"/>
              </a:rPr>
              <a:t>3</a:t>
            </a:r>
          </a:p>
        </p:txBody>
      </p:sp>
      <p:sp>
        <p:nvSpPr>
          <p:cNvPr id="25" name="Date Placeholder 3">
            <a:extLst>
              <a:ext uri="{FF2B5EF4-FFF2-40B4-BE49-F238E27FC236}">
                <a16:creationId xmlns:a16="http://schemas.microsoft.com/office/drawing/2014/main" id="{1E6301B1-4738-E030-367E-9943C4672AAF}"/>
              </a:ext>
            </a:extLst>
          </p:cNvPr>
          <p:cNvSpPr txBox="1">
            <a:spLocks/>
          </p:cNvSpPr>
          <p:nvPr userDrawn="1"/>
        </p:nvSpPr>
        <p:spPr>
          <a:xfrm>
            <a:off x="9839738" y="6392966"/>
            <a:ext cx="122775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100" kern="1200">
                <a:solidFill>
                  <a:schemeClr val="bg2"/>
                </a:solidFill>
                <a:latin typeface="Lato" panose="020F0502020204030203" pitchFamily="34" charset="77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CBE3D76-2EBA-8E45-971D-66412664E3C3}" type="datetimeFigureOut">
              <a:rPr lang="en-HU" smtClean="0">
                <a:solidFill>
                  <a:schemeClr val="bg2"/>
                </a:solidFill>
              </a:rPr>
              <a:pPr/>
              <a:t>03/03/2025</a:t>
            </a:fld>
            <a:endParaRPr lang="en-HU">
              <a:solidFill>
                <a:schemeClr val="bg2"/>
              </a:solidFill>
            </a:endParaRPr>
          </a:p>
        </p:txBody>
      </p:sp>
      <p:sp>
        <p:nvSpPr>
          <p:cNvPr id="26" name="Slide Number Placeholder 5">
            <a:extLst>
              <a:ext uri="{FF2B5EF4-FFF2-40B4-BE49-F238E27FC236}">
                <a16:creationId xmlns:a16="http://schemas.microsoft.com/office/drawing/2014/main" id="{0EB1A4FD-2207-C24C-873D-F3F4B979DCB2}"/>
              </a:ext>
            </a:extLst>
          </p:cNvPr>
          <p:cNvSpPr txBox="1">
            <a:spLocks/>
          </p:cNvSpPr>
          <p:nvPr userDrawn="1"/>
        </p:nvSpPr>
        <p:spPr>
          <a:xfrm>
            <a:off x="11469810" y="6398842"/>
            <a:ext cx="5268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100" kern="1200">
                <a:solidFill>
                  <a:schemeClr val="bg2"/>
                </a:solidFill>
                <a:latin typeface="Lato" panose="020F0502020204030203" pitchFamily="34" charset="77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5CF1456-0483-1440-88DB-E62C328F67E6}" type="slidenum">
              <a:rPr lang="en-HU" smtClean="0">
                <a:solidFill>
                  <a:schemeClr val="bg2"/>
                </a:solidFill>
              </a:rPr>
              <a:pPr/>
              <a:t>‹#›</a:t>
            </a:fld>
            <a:endParaRPr lang="en-HU">
              <a:solidFill>
                <a:schemeClr val="bg2"/>
              </a:solidFill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19DE402D-C7D8-D2C4-9BB3-AB0E361FC96D}"/>
              </a:ext>
            </a:extLst>
          </p:cNvPr>
          <p:cNvSpPr/>
          <p:nvPr userDrawn="1"/>
        </p:nvSpPr>
        <p:spPr>
          <a:xfrm>
            <a:off x="11247492" y="6553236"/>
            <a:ext cx="49696" cy="49696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U">
              <a:ln>
                <a:solidFill>
                  <a:schemeClr val="accent2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0864EFFC-7402-7EBA-B93F-7A7F680B093D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1503885" y="4201375"/>
            <a:ext cx="2175555" cy="636105"/>
          </a:xfrm>
          <a:prstGeom prst="rect">
            <a:avLst/>
          </a:prstGeom>
        </p:spPr>
        <p:txBody>
          <a:bodyPr anchor="ctr"/>
          <a:lstStyle>
            <a:lvl1pPr marL="0" indent="0">
              <a:buFontTx/>
              <a:buNone/>
              <a:defRPr sz="1800" b="0" i="0">
                <a:solidFill>
                  <a:schemeClr val="bg2"/>
                </a:solidFill>
                <a:latin typeface="Lato" panose="020F0502020204030203" pitchFamily="34" charset="77"/>
              </a:defRPr>
            </a:lvl1pPr>
            <a:lvl4pPr marL="1371600" indent="0" algn="l">
              <a:buNone/>
              <a:defRPr sz="1200"/>
            </a:lvl4pPr>
          </a:lstStyle>
          <a:p>
            <a:pPr lvl="0"/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3C9FED6-5E50-E524-051A-4F479698F916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5439781" y="4201375"/>
            <a:ext cx="2175555" cy="636105"/>
          </a:xfrm>
          <a:prstGeom prst="rect">
            <a:avLst/>
          </a:prstGeom>
        </p:spPr>
        <p:txBody>
          <a:bodyPr anchor="ctr"/>
          <a:lstStyle>
            <a:lvl1pPr marL="0" indent="0">
              <a:buFontTx/>
              <a:buNone/>
              <a:defRPr sz="1800" b="0" i="0">
                <a:solidFill>
                  <a:schemeClr val="bg2"/>
                </a:solidFill>
                <a:latin typeface="Lato" panose="020F0502020204030203" pitchFamily="34" charset="77"/>
              </a:defRPr>
            </a:lvl1pPr>
            <a:lvl4pPr marL="1371600" indent="0" algn="l">
              <a:buNone/>
              <a:defRPr sz="1200"/>
            </a:lvl4pPr>
          </a:lstStyle>
          <a:p>
            <a:pPr lvl="0"/>
            <a:endParaRPr lang="en-GB" dirty="0"/>
          </a:p>
        </p:txBody>
      </p:sp>
      <p:sp>
        <p:nvSpPr>
          <p:cNvPr id="7" name="Text Placeholder 5">
            <a:extLst>
              <a:ext uri="{FF2B5EF4-FFF2-40B4-BE49-F238E27FC236}">
                <a16:creationId xmlns:a16="http://schemas.microsoft.com/office/drawing/2014/main" id="{B028DED0-79C6-1FAE-49EB-1BFFD5629BF0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9325981" y="4201375"/>
            <a:ext cx="2175555" cy="636105"/>
          </a:xfrm>
          <a:prstGeom prst="rect">
            <a:avLst/>
          </a:prstGeom>
        </p:spPr>
        <p:txBody>
          <a:bodyPr anchor="ctr"/>
          <a:lstStyle>
            <a:lvl1pPr marL="0" indent="0">
              <a:buFontTx/>
              <a:buNone/>
              <a:defRPr sz="1800" b="0" i="0">
                <a:solidFill>
                  <a:schemeClr val="bg2"/>
                </a:solidFill>
                <a:latin typeface="Lato" panose="020F0502020204030203" pitchFamily="34" charset="77"/>
              </a:defRPr>
            </a:lvl1pPr>
            <a:lvl4pPr marL="1371600" indent="0" algn="l">
              <a:buNone/>
              <a:defRPr sz="1200"/>
            </a:lvl4pPr>
          </a:lstStyle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75118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5_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45058355-7996-D469-CB52-211A78042659}"/>
              </a:ext>
            </a:extLst>
          </p:cNvPr>
          <p:cNvSpPr/>
          <p:nvPr userDrawn="1"/>
        </p:nvSpPr>
        <p:spPr>
          <a:xfrm>
            <a:off x="1280868" y="297404"/>
            <a:ext cx="49696" cy="4969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U">
              <a:ln>
                <a:solidFill>
                  <a:schemeClr val="accent2"/>
                </a:solidFill>
              </a:ln>
              <a:solidFill>
                <a:schemeClr val="bg2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25911DF-9B2D-0E49-D08D-4184EA6B21C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59532" y="205829"/>
            <a:ext cx="801288" cy="183151"/>
          </a:xfrm>
          <a:prstGeom prst="rect">
            <a:avLst/>
          </a:prstGeom>
        </p:spPr>
      </p:pic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4BB01CF9-4F17-24FD-32C3-54B5971810B1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503885" y="134720"/>
            <a:ext cx="2676229" cy="365125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>
                <a:solidFill>
                  <a:schemeClr val="bg2"/>
                </a:solidFill>
                <a:latin typeface="Lato" panose="020F0502020204030203" pitchFamily="34" charset="77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CONTACT TITLE CLICK TO EDIT </a:t>
            </a:r>
          </a:p>
        </p:txBody>
      </p:sp>
      <p:cxnSp>
        <p:nvCxnSpPr>
          <p:cNvPr id="14" name="Elbow Connector 13">
            <a:extLst>
              <a:ext uri="{FF2B5EF4-FFF2-40B4-BE49-F238E27FC236}">
                <a16:creationId xmlns:a16="http://schemas.microsoft.com/office/drawing/2014/main" id="{C4A05CB2-1030-735A-D344-7A07DFFFA203}"/>
              </a:ext>
            </a:extLst>
          </p:cNvPr>
          <p:cNvCxnSpPr>
            <a:cxnSpLocks/>
          </p:cNvCxnSpPr>
          <p:nvPr userDrawn="1"/>
        </p:nvCxnSpPr>
        <p:spPr>
          <a:xfrm rot="5400000">
            <a:off x="4288534" y="1474282"/>
            <a:ext cx="671388" cy="2943544"/>
          </a:xfrm>
          <a:prstGeom prst="bentConnector3">
            <a:avLst/>
          </a:prstGeom>
          <a:ln w="12700">
            <a:solidFill>
              <a:schemeClr val="bg2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Elbow Connector 14">
            <a:extLst>
              <a:ext uri="{FF2B5EF4-FFF2-40B4-BE49-F238E27FC236}">
                <a16:creationId xmlns:a16="http://schemas.microsoft.com/office/drawing/2014/main" id="{509F476F-F3B6-5708-9554-DB8A733ADA40}"/>
              </a:ext>
            </a:extLst>
          </p:cNvPr>
          <p:cNvCxnSpPr>
            <a:cxnSpLocks/>
          </p:cNvCxnSpPr>
          <p:nvPr userDrawn="1"/>
        </p:nvCxnSpPr>
        <p:spPr>
          <a:xfrm rot="16200000" flipH="1">
            <a:off x="7259333" y="1447027"/>
            <a:ext cx="671388" cy="2998054"/>
          </a:xfrm>
          <a:prstGeom prst="bentConnector3">
            <a:avLst>
              <a:gd name="adj1" fmla="val 50000"/>
            </a:avLst>
          </a:prstGeom>
          <a:ln w="12700">
            <a:solidFill>
              <a:schemeClr val="bg2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Text Placeholder 2">
            <a:extLst>
              <a:ext uri="{FF2B5EF4-FFF2-40B4-BE49-F238E27FC236}">
                <a16:creationId xmlns:a16="http://schemas.microsoft.com/office/drawing/2014/main" id="{ADACBD7E-A739-3A29-F91A-DB7283123B88}"/>
              </a:ext>
            </a:extLst>
          </p:cNvPr>
          <p:cNvSpPr>
            <a:spLocks noGrp="1"/>
          </p:cNvSpPr>
          <p:nvPr>
            <p:ph type="body" idx="12" hasCustomPrompt="1"/>
          </p:nvPr>
        </p:nvSpPr>
        <p:spPr>
          <a:xfrm>
            <a:off x="186655" y="5634686"/>
            <a:ext cx="11828618" cy="703979"/>
          </a:xfrm>
          <a:prstGeom prst="rect">
            <a:avLst/>
          </a:prstGeom>
        </p:spPr>
        <p:txBody>
          <a:bodyPr/>
          <a:lstStyle>
            <a:lvl1pPr marL="285750" indent="-285750">
              <a:lnSpc>
                <a:spcPct val="100000"/>
              </a:lnSpc>
              <a:spcBef>
                <a:spcPts val="400"/>
              </a:spcBef>
              <a:buClr>
                <a:schemeClr val="bg2"/>
              </a:buClr>
              <a:buFont typeface="+mj-lt"/>
              <a:buAutoNum type="romanUcPeriod"/>
              <a:defRPr sz="1000" b="0" i="0">
                <a:solidFill>
                  <a:schemeClr val="bg2"/>
                </a:solidFill>
                <a:latin typeface="Lato" panose="020F0502020204030203" pitchFamily="34" charset="77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Lorem Ipsum for one of the more obscure Latin words, </a:t>
            </a:r>
            <a:r>
              <a:rPr lang="en-GB" dirty="0" err="1"/>
              <a:t>consectetur</a:t>
            </a:r>
            <a:r>
              <a:rPr lang="en-GB" dirty="0"/>
              <a:t>, and by looking through the citations of the word in classical literature, he discovered the undoubted source.</a:t>
            </a:r>
          </a:p>
          <a:p>
            <a:pPr lvl="0"/>
            <a:r>
              <a:rPr lang="en-GB" dirty="0"/>
              <a:t>Lorem Ipsum for one of the more obscure Latin words, </a:t>
            </a:r>
            <a:r>
              <a:rPr lang="en-GB" dirty="0" err="1"/>
              <a:t>consectetur</a:t>
            </a:r>
            <a:r>
              <a:rPr lang="en-GB" dirty="0"/>
              <a:t>, and by looking through the citations of the word in classical literature, he discovered the undoubted source.</a:t>
            </a:r>
          </a:p>
          <a:p>
            <a:pPr lvl="0"/>
            <a:r>
              <a:rPr lang="en-GB" dirty="0"/>
              <a:t>Lorem Ipsum for one of the more obscure Latin words, </a:t>
            </a:r>
            <a:r>
              <a:rPr lang="en-GB" dirty="0" err="1"/>
              <a:t>consectetur</a:t>
            </a:r>
            <a:r>
              <a:rPr lang="en-GB" dirty="0"/>
              <a:t>, and by looking through the citations of the word in classical literature, he discovered the undoubted source.</a:t>
            </a:r>
          </a:p>
        </p:txBody>
      </p:sp>
      <p:sp>
        <p:nvSpPr>
          <p:cNvPr id="33" name="Text Placeholder 2">
            <a:extLst>
              <a:ext uri="{FF2B5EF4-FFF2-40B4-BE49-F238E27FC236}">
                <a16:creationId xmlns:a16="http://schemas.microsoft.com/office/drawing/2014/main" id="{98C12851-7705-1230-8C0D-FC8049741CB3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186654" y="5307005"/>
            <a:ext cx="11809978" cy="2756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 b="1" i="0">
                <a:solidFill>
                  <a:schemeClr val="bg2"/>
                </a:solidFill>
                <a:latin typeface="Lato" panose="020F0502020204030203" pitchFamily="34" charset="77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Key Documents:</a:t>
            </a:r>
          </a:p>
        </p:txBody>
      </p:sp>
      <p:sp>
        <p:nvSpPr>
          <p:cNvPr id="34" name="Text Placeholder 2">
            <a:extLst>
              <a:ext uri="{FF2B5EF4-FFF2-40B4-BE49-F238E27FC236}">
                <a16:creationId xmlns:a16="http://schemas.microsoft.com/office/drawing/2014/main" id="{EE809FDB-47CF-926E-6532-4BB41DE83A4E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5029921" y="1835824"/>
            <a:ext cx="2133601" cy="774535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400"/>
              </a:spcBef>
              <a:buNone/>
              <a:defRPr sz="2000" b="0" i="0">
                <a:solidFill>
                  <a:schemeClr val="bg2"/>
                </a:solidFill>
                <a:latin typeface="Lato" panose="020F0502020204030203" pitchFamily="34" charset="77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 err="1"/>
              <a:t>Mineralys</a:t>
            </a:r>
            <a:endParaRPr lang="en-GB" dirty="0"/>
          </a:p>
          <a:p>
            <a:pPr lvl="0"/>
            <a:r>
              <a:rPr lang="en-GB" dirty="0" err="1"/>
              <a:t>DataRoom</a:t>
            </a:r>
            <a:endParaRPr lang="en-GB" dirty="0"/>
          </a:p>
        </p:txBody>
      </p:sp>
      <p:sp>
        <p:nvSpPr>
          <p:cNvPr id="35" name="Text Placeholder 2">
            <a:extLst>
              <a:ext uri="{FF2B5EF4-FFF2-40B4-BE49-F238E27FC236}">
                <a16:creationId xmlns:a16="http://schemas.microsoft.com/office/drawing/2014/main" id="{EB88544B-9776-6F8F-C7F6-454D43A42AFF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2179696" y="2556059"/>
            <a:ext cx="2133601" cy="372001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400"/>
              </a:spcBef>
              <a:buNone/>
              <a:defRPr sz="2000" b="0" i="0">
                <a:solidFill>
                  <a:schemeClr val="bg2"/>
                </a:solidFill>
                <a:latin typeface="Lato" panose="020F0502020204030203" pitchFamily="34" charset="77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Level 1</a:t>
            </a:r>
          </a:p>
        </p:txBody>
      </p:sp>
      <p:sp>
        <p:nvSpPr>
          <p:cNvPr id="36" name="Text Placeholder 2">
            <a:extLst>
              <a:ext uri="{FF2B5EF4-FFF2-40B4-BE49-F238E27FC236}">
                <a16:creationId xmlns:a16="http://schemas.microsoft.com/office/drawing/2014/main" id="{D298F9E0-2B01-8A69-0232-6961064F2DC2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7944876" y="2556059"/>
            <a:ext cx="2133601" cy="372001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400"/>
              </a:spcBef>
              <a:buNone/>
              <a:defRPr sz="2000" b="0" i="0">
                <a:solidFill>
                  <a:schemeClr val="bg2"/>
                </a:solidFill>
                <a:latin typeface="Lato" panose="020F0502020204030203" pitchFamily="34" charset="77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Level 2</a:t>
            </a:r>
          </a:p>
        </p:txBody>
      </p:sp>
      <p:sp>
        <p:nvSpPr>
          <p:cNvPr id="37" name="Picture Placeholder 16">
            <a:extLst>
              <a:ext uri="{FF2B5EF4-FFF2-40B4-BE49-F238E27FC236}">
                <a16:creationId xmlns:a16="http://schemas.microsoft.com/office/drawing/2014/main" id="{9FD01407-CB00-4EE2-0987-B1800CC1094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152901" y="3281748"/>
            <a:ext cx="5890091" cy="1390844"/>
          </a:xfrm>
          <a:prstGeom prst="rect">
            <a:avLst/>
          </a:prstGeom>
          <a:ln w="12700">
            <a:solidFill>
              <a:schemeClr val="bg2"/>
            </a:solidFill>
          </a:ln>
        </p:spPr>
        <p:txBody>
          <a:bodyPr/>
          <a:lstStyle>
            <a:lvl1pPr>
              <a:defRPr>
                <a:ln>
                  <a:solidFill>
                    <a:schemeClr val="bg2"/>
                  </a:solidFill>
                </a:ln>
              </a:defRPr>
            </a:lvl1pPr>
          </a:lstStyle>
          <a:p>
            <a:endParaRPr lang="en-HU"/>
          </a:p>
        </p:txBody>
      </p:sp>
      <p:sp>
        <p:nvSpPr>
          <p:cNvPr id="38" name="Picture Placeholder 16">
            <a:extLst>
              <a:ext uri="{FF2B5EF4-FFF2-40B4-BE49-F238E27FC236}">
                <a16:creationId xmlns:a16="http://schemas.microsoft.com/office/drawing/2014/main" id="{AAC05917-AA41-A58A-ACB3-EC2687CE85F8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6174878" y="3281748"/>
            <a:ext cx="5890091" cy="1390844"/>
          </a:xfrm>
          <a:prstGeom prst="rect">
            <a:avLst/>
          </a:prstGeom>
          <a:ln w="12700">
            <a:solidFill>
              <a:schemeClr val="bg2"/>
            </a:solidFill>
          </a:ln>
        </p:spPr>
        <p:txBody>
          <a:bodyPr/>
          <a:lstStyle>
            <a:lvl1pPr>
              <a:defRPr>
                <a:ln>
                  <a:solidFill>
                    <a:schemeClr val="bg2"/>
                  </a:solidFill>
                </a:ln>
              </a:defRPr>
            </a:lvl1pPr>
          </a:lstStyle>
          <a:p>
            <a:endParaRPr lang="en-HU"/>
          </a:p>
        </p:txBody>
      </p:sp>
      <p:sp>
        <p:nvSpPr>
          <p:cNvPr id="39" name="Date Placeholder 3">
            <a:extLst>
              <a:ext uri="{FF2B5EF4-FFF2-40B4-BE49-F238E27FC236}">
                <a16:creationId xmlns:a16="http://schemas.microsoft.com/office/drawing/2014/main" id="{D9E8D391-9437-CC44-96A8-02C1D206B517}"/>
              </a:ext>
            </a:extLst>
          </p:cNvPr>
          <p:cNvSpPr txBox="1">
            <a:spLocks/>
          </p:cNvSpPr>
          <p:nvPr userDrawn="1"/>
        </p:nvSpPr>
        <p:spPr>
          <a:xfrm>
            <a:off x="9839738" y="6392966"/>
            <a:ext cx="122775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100" kern="1200">
                <a:solidFill>
                  <a:schemeClr val="bg2"/>
                </a:solidFill>
                <a:latin typeface="Lato" panose="020F0502020204030203" pitchFamily="34" charset="77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CBE3D76-2EBA-8E45-971D-66412664E3C3}" type="datetimeFigureOut">
              <a:rPr lang="en-HU" smtClean="0">
                <a:solidFill>
                  <a:schemeClr val="bg2"/>
                </a:solidFill>
              </a:rPr>
              <a:pPr/>
              <a:t>03/03/2025</a:t>
            </a:fld>
            <a:endParaRPr lang="en-HU">
              <a:solidFill>
                <a:schemeClr val="bg2"/>
              </a:solidFill>
            </a:endParaRPr>
          </a:p>
        </p:txBody>
      </p:sp>
      <p:sp>
        <p:nvSpPr>
          <p:cNvPr id="40" name="Slide Number Placeholder 5">
            <a:extLst>
              <a:ext uri="{FF2B5EF4-FFF2-40B4-BE49-F238E27FC236}">
                <a16:creationId xmlns:a16="http://schemas.microsoft.com/office/drawing/2014/main" id="{68C2B0B2-8922-B012-5990-1A4CD3A36960}"/>
              </a:ext>
            </a:extLst>
          </p:cNvPr>
          <p:cNvSpPr txBox="1">
            <a:spLocks/>
          </p:cNvSpPr>
          <p:nvPr userDrawn="1"/>
        </p:nvSpPr>
        <p:spPr>
          <a:xfrm>
            <a:off x="11469810" y="6398842"/>
            <a:ext cx="5268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100" kern="1200">
                <a:solidFill>
                  <a:schemeClr val="bg2"/>
                </a:solidFill>
                <a:latin typeface="Lato" panose="020F0502020204030203" pitchFamily="34" charset="77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5CF1456-0483-1440-88DB-E62C328F67E6}" type="slidenum">
              <a:rPr lang="en-HU" smtClean="0">
                <a:solidFill>
                  <a:schemeClr val="bg2"/>
                </a:solidFill>
              </a:rPr>
              <a:pPr/>
              <a:t>‹#›</a:t>
            </a:fld>
            <a:endParaRPr lang="en-HU">
              <a:solidFill>
                <a:schemeClr val="bg2"/>
              </a:solidFill>
            </a:endParaRP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571F0665-69B9-3F8F-2E01-9C1E7C8DE445}"/>
              </a:ext>
            </a:extLst>
          </p:cNvPr>
          <p:cNvSpPr/>
          <p:nvPr userDrawn="1"/>
        </p:nvSpPr>
        <p:spPr>
          <a:xfrm>
            <a:off x="11247492" y="6553236"/>
            <a:ext cx="49696" cy="49696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U">
              <a:ln>
                <a:solidFill>
                  <a:schemeClr val="accent2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92018A-CC71-3B06-A11A-4ADDADED764D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153202" y="650467"/>
            <a:ext cx="7176092" cy="46040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bg2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Slide Title Small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5F628A50-6387-A2C1-842A-7C509AD5CE52}"/>
              </a:ext>
            </a:extLst>
          </p:cNvPr>
          <p:cNvSpPr>
            <a:spLocks noGrp="1"/>
          </p:cNvSpPr>
          <p:nvPr>
            <p:ph type="body" idx="11" hasCustomPrompt="1"/>
          </p:nvPr>
        </p:nvSpPr>
        <p:spPr>
          <a:xfrm>
            <a:off x="153202" y="1118299"/>
            <a:ext cx="6740158" cy="46040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0" i="0">
                <a:solidFill>
                  <a:schemeClr val="bg2"/>
                </a:solidFill>
                <a:latin typeface="Lato Light" panose="020F0302020204030203" pitchFamily="34" charset="77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here to edit</a:t>
            </a:r>
          </a:p>
        </p:txBody>
      </p:sp>
    </p:spTree>
    <p:extLst>
      <p:ext uri="{BB962C8B-B14F-4D97-AF65-F5344CB8AC3E}">
        <p14:creationId xmlns:p14="http://schemas.microsoft.com/office/powerpoint/2010/main" val="2618469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bg>
      <p:bgPr>
        <a:gradFill>
          <a:gsLst>
            <a:gs pos="99000">
              <a:schemeClr val="accent4"/>
            </a:gs>
            <a:gs pos="0">
              <a:schemeClr val="tx1"/>
            </a:gs>
          </a:gsLst>
          <a:lin ang="189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8DD1B2-2438-7461-6793-E6948044734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4537076" y="2996474"/>
            <a:ext cx="3117848" cy="712651"/>
          </a:xfrm>
          <a:prstGeom prst="rect">
            <a:avLst/>
          </a:prstGeom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CA631965-1C01-51D6-8C03-22759F90CC20}"/>
              </a:ext>
            </a:extLst>
          </p:cNvPr>
          <p:cNvSpPr/>
          <p:nvPr userDrawn="1"/>
        </p:nvSpPr>
        <p:spPr>
          <a:xfrm>
            <a:off x="1280868" y="297404"/>
            <a:ext cx="49696" cy="4969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U">
              <a:ln>
                <a:solidFill>
                  <a:schemeClr val="accent2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AE7CFFDD-0646-B389-D67C-3C3D523FDA05}"/>
              </a:ext>
            </a:extLst>
          </p:cNvPr>
          <p:cNvSpPr/>
          <p:nvPr userDrawn="1"/>
        </p:nvSpPr>
        <p:spPr>
          <a:xfrm>
            <a:off x="3040098" y="297404"/>
            <a:ext cx="49696" cy="4969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U">
              <a:ln>
                <a:solidFill>
                  <a:schemeClr val="accent2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95ACEEA0-5EDE-B460-DB71-0A326B6A5ED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503885" y="134720"/>
            <a:ext cx="2277287" cy="365125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Lato" panose="020F0502020204030203" pitchFamily="34" charset="77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CONTRIBUTORS CLICK TO EDIT </a:t>
            </a:r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779B3C25-2DD7-0ED2-3FCB-2FEE75DCEE00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4207328" y="134720"/>
            <a:ext cx="3117850" cy="365125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Lato" panose="020F0502020204030203" pitchFamily="34" charset="77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CONTACT TITLE CLICK TO EDIT </a:t>
            </a: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DB2DB054-8486-CC6B-0DB0-7E846261872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259533" y="205829"/>
            <a:ext cx="801285" cy="183151"/>
          </a:xfrm>
          <a:prstGeom prst="rect">
            <a:avLst/>
          </a:prstGeom>
        </p:spPr>
      </p:pic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CCA1DE2E-278D-6DC2-C103-18117128A963}"/>
              </a:ext>
            </a:extLst>
          </p:cNvPr>
          <p:cNvSpPr txBox="1">
            <a:spLocks/>
          </p:cNvSpPr>
          <p:nvPr userDrawn="1"/>
        </p:nvSpPr>
        <p:spPr>
          <a:xfrm>
            <a:off x="10780264" y="6392966"/>
            <a:ext cx="122775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100" kern="1200">
                <a:solidFill>
                  <a:schemeClr val="bg2"/>
                </a:solidFill>
                <a:latin typeface="Lato" panose="020F0502020204030203" pitchFamily="34" charset="77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CBE3D76-2EBA-8E45-971D-66412664E3C3}" type="datetimeFigureOut">
              <a:rPr lang="en-HU" smtClean="0">
                <a:solidFill>
                  <a:schemeClr val="bg1"/>
                </a:solidFill>
              </a:rPr>
              <a:pPr/>
              <a:t>03/03/2025</a:t>
            </a:fld>
            <a:endParaRPr lang="en-HU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72113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6_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45058355-7996-D469-CB52-211A78042659}"/>
              </a:ext>
            </a:extLst>
          </p:cNvPr>
          <p:cNvSpPr/>
          <p:nvPr userDrawn="1"/>
        </p:nvSpPr>
        <p:spPr>
          <a:xfrm>
            <a:off x="1280868" y="297404"/>
            <a:ext cx="49696" cy="4969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U">
              <a:ln>
                <a:solidFill>
                  <a:schemeClr val="accent2"/>
                </a:solidFill>
              </a:ln>
              <a:solidFill>
                <a:schemeClr val="bg2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25911DF-9B2D-0E49-D08D-4184EA6B21C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59532" y="205829"/>
            <a:ext cx="801288" cy="183151"/>
          </a:xfrm>
          <a:prstGeom prst="rect">
            <a:avLst/>
          </a:prstGeom>
        </p:spPr>
      </p:pic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4BB01CF9-4F17-24FD-32C3-54B5971810B1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503885" y="134720"/>
            <a:ext cx="2676229" cy="365125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>
                <a:solidFill>
                  <a:schemeClr val="bg2"/>
                </a:solidFill>
                <a:latin typeface="Lato" panose="020F0502020204030203" pitchFamily="34" charset="77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CONTACT TITLE CLICK TO EDIT </a:t>
            </a:r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0A780867-0FF9-E1BC-D482-F87817909382}"/>
              </a:ext>
            </a:extLst>
          </p:cNvPr>
          <p:cNvSpPr>
            <a:spLocks noGrp="1"/>
          </p:cNvSpPr>
          <p:nvPr>
            <p:ph type="body" idx="12" hasCustomPrompt="1"/>
          </p:nvPr>
        </p:nvSpPr>
        <p:spPr>
          <a:xfrm>
            <a:off x="1190264" y="2043851"/>
            <a:ext cx="8649474" cy="3880764"/>
          </a:xfrm>
          <a:prstGeom prst="rect">
            <a:avLst/>
          </a:prstGeom>
        </p:spPr>
        <p:txBody>
          <a:bodyPr/>
          <a:lstStyle>
            <a:lvl1pPr marL="171450" indent="-171450">
              <a:buFont typeface="Arial" panose="020B0604020202020204" pitchFamily="34" charset="0"/>
              <a:buChar char="•"/>
              <a:defRPr sz="1300" b="0" i="0">
                <a:solidFill>
                  <a:schemeClr val="bg2"/>
                </a:solidFill>
                <a:latin typeface="Lato" panose="020F0502020204030203" pitchFamily="34" charset="77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Contrary to popular belief, Lorem Ipsum is not simply random text. Its roots go back to a piece of classical Latin literature from 45 BC, making it more than 2000 years old. Richard McClintock, a professor of Latin at Hampden-Sydney College in Virginia, searched a passage of Lorem Ipsum for one of the more obscure Latin words, </a:t>
            </a:r>
            <a:r>
              <a:rPr lang="en-GB" dirty="0" err="1"/>
              <a:t>consectetur</a:t>
            </a:r>
            <a:r>
              <a:rPr lang="en-GB" dirty="0"/>
              <a:t>, and by looking through the citations of the word in classical literature, he discovered the undoubted source.</a:t>
            </a:r>
            <a:br>
              <a:rPr lang="en-GB" dirty="0"/>
            </a:br>
            <a:endParaRPr lang="en-GB" dirty="0"/>
          </a:p>
          <a:p>
            <a:pPr lvl="0"/>
            <a:r>
              <a:rPr lang="en-GB" dirty="0"/>
              <a:t>Contrary to popular belief, Lorem Ipsum is not simply random text. Its roots go back to a piece of classical Latin literature from 45 BC, making it more than 2000 years old. Richard McClintock, a professor of Latin at Hampden-Sydney College in Virginia, searched a passage of Lorem Ipsum for one of the more obscure Latin words, </a:t>
            </a:r>
            <a:r>
              <a:rPr lang="en-GB" dirty="0" err="1"/>
              <a:t>consectetur</a:t>
            </a:r>
            <a:r>
              <a:rPr lang="en-GB" dirty="0"/>
              <a:t>, and by looking through the citations of the word in classical literature, he discovered the undoubted source.</a:t>
            </a:r>
          </a:p>
          <a:p>
            <a:pPr lvl="0"/>
            <a:r>
              <a:rPr lang="en-GB" dirty="0"/>
              <a:t>Contrary to popular belief, Lorem Ipsum is not simply random text. Its roots go back to a piece of classical Latin literature from 45 BC, making it more than 2000 years old. Richard McClintock, a professor of Latin at Hampden-Sydney College in Virginia, searched a passage of Lorem Ipsum for one of the more obscure Latin words, </a:t>
            </a:r>
            <a:r>
              <a:rPr lang="en-GB" dirty="0" err="1"/>
              <a:t>consectetur</a:t>
            </a:r>
            <a:r>
              <a:rPr lang="en-GB" dirty="0"/>
              <a:t>, and by looking through the citations of the word in classical literature, he discovered the undoubted source. </a:t>
            </a:r>
          </a:p>
        </p:txBody>
      </p:sp>
      <p:sp>
        <p:nvSpPr>
          <p:cNvPr id="17" name="Date Placeholder 3">
            <a:extLst>
              <a:ext uri="{FF2B5EF4-FFF2-40B4-BE49-F238E27FC236}">
                <a16:creationId xmlns:a16="http://schemas.microsoft.com/office/drawing/2014/main" id="{39C1EF5E-5D7C-EBC5-AD1A-F817CF69DCB4}"/>
              </a:ext>
            </a:extLst>
          </p:cNvPr>
          <p:cNvSpPr txBox="1">
            <a:spLocks/>
          </p:cNvSpPr>
          <p:nvPr userDrawn="1"/>
        </p:nvSpPr>
        <p:spPr>
          <a:xfrm>
            <a:off x="9839738" y="6392966"/>
            <a:ext cx="122775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100" kern="1200">
                <a:solidFill>
                  <a:schemeClr val="bg2"/>
                </a:solidFill>
                <a:latin typeface="Lato" panose="020F0502020204030203" pitchFamily="34" charset="77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CBE3D76-2EBA-8E45-971D-66412664E3C3}" type="datetimeFigureOut">
              <a:rPr lang="en-HU" smtClean="0">
                <a:solidFill>
                  <a:schemeClr val="bg2"/>
                </a:solidFill>
              </a:rPr>
              <a:pPr/>
              <a:t>03/03/2025</a:t>
            </a:fld>
            <a:endParaRPr lang="en-HU">
              <a:solidFill>
                <a:schemeClr val="bg2"/>
              </a:solidFill>
            </a:endParaRPr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0A7C251A-2000-6F9D-57CF-CB00EE58B8DC}"/>
              </a:ext>
            </a:extLst>
          </p:cNvPr>
          <p:cNvSpPr txBox="1">
            <a:spLocks/>
          </p:cNvSpPr>
          <p:nvPr userDrawn="1"/>
        </p:nvSpPr>
        <p:spPr>
          <a:xfrm>
            <a:off x="11469810" y="6398842"/>
            <a:ext cx="5268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100" kern="1200">
                <a:solidFill>
                  <a:schemeClr val="bg2"/>
                </a:solidFill>
                <a:latin typeface="Lato" panose="020F0502020204030203" pitchFamily="34" charset="77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5CF1456-0483-1440-88DB-E62C328F67E6}" type="slidenum">
              <a:rPr lang="en-HU" smtClean="0">
                <a:solidFill>
                  <a:schemeClr val="bg2"/>
                </a:solidFill>
              </a:rPr>
              <a:pPr/>
              <a:t>‹#›</a:t>
            </a:fld>
            <a:endParaRPr lang="en-HU">
              <a:solidFill>
                <a:schemeClr val="bg2"/>
              </a:solidFill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A5E58316-BE13-1F00-901A-F13927C4D68E}"/>
              </a:ext>
            </a:extLst>
          </p:cNvPr>
          <p:cNvSpPr/>
          <p:nvPr userDrawn="1"/>
        </p:nvSpPr>
        <p:spPr>
          <a:xfrm>
            <a:off x="11247492" y="6553236"/>
            <a:ext cx="49696" cy="49696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U">
              <a:ln>
                <a:solidFill>
                  <a:schemeClr val="accent2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1ED59D-6714-AAF1-7B56-64A2F61301EC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153202" y="650467"/>
            <a:ext cx="7176092" cy="46040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bg2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Slide Title Small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4E7EB3E7-7B2D-E4BE-3BC4-DBA85B2B80D4}"/>
              </a:ext>
            </a:extLst>
          </p:cNvPr>
          <p:cNvSpPr>
            <a:spLocks noGrp="1"/>
          </p:cNvSpPr>
          <p:nvPr>
            <p:ph type="body" idx="11" hasCustomPrompt="1"/>
          </p:nvPr>
        </p:nvSpPr>
        <p:spPr>
          <a:xfrm>
            <a:off x="153202" y="1118299"/>
            <a:ext cx="6740158" cy="46040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0" i="0">
                <a:solidFill>
                  <a:schemeClr val="bg2"/>
                </a:solidFill>
                <a:latin typeface="Lato Light" panose="020F0302020204030203" pitchFamily="34" charset="77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here to edit</a:t>
            </a:r>
          </a:p>
        </p:txBody>
      </p:sp>
    </p:spTree>
    <p:extLst>
      <p:ext uri="{BB962C8B-B14F-4D97-AF65-F5344CB8AC3E}">
        <p14:creationId xmlns:p14="http://schemas.microsoft.com/office/powerpoint/2010/main" val="331733432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7_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45058355-7996-D469-CB52-211A78042659}"/>
              </a:ext>
            </a:extLst>
          </p:cNvPr>
          <p:cNvSpPr/>
          <p:nvPr userDrawn="1"/>
        </p:nvSpPr>
        <p:spPr>
          <a:xfrm>
            <a:off x="1280868" y="297404"/>
            <a:ext cx="49696" cy="4969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U">
              <a:ln>
                <a:solidFill>
                  <a:schemeClr val="accent2"/>
                </a:solidFill>
              </a:ln>
              <a:solidFill>
                <a:schemeClr val="bg2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25911DF-9B2D-0E49-D08D-4184EA6B21C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59532" y="205829"/>
            <a:ext cx="801288" cy="183151"/>
          </a:xfrm>
          <a:prstGeom prst="rect">
            <a:avLst/>
          </a:prstGeom>
        </p:spPr>
      </p:pic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4BB01CF9-4F17-24FD-32C3-54B5971810B1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503885" y="134720"/>
            <a:ext cx="2676229" cy="365125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>
                <a:solidFill>
                  <a:schemeClr val="bg2"/>
                </a:solidFill>
                <a:latin typeface="Lato" panose="020F0502020204030203" pitchFamily="34" charset="77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CONTACT TITLE CLICK TO EDIT 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4F73E8FA-CAE4-A1AB-3E39-8408C8DA40F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41271" y="2578796"/>
            <a:ext cx="7314422" cy="1700408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6000">
                <a:solidFill>
                  <a:schemeClr val="bg2"/>
                </a:solidFill>
              </a:defRPr>
            </a:lvl1pPr>
          </a:lstStyle>
          <a:p>
            <a:r>
              <a:rPr lang="en-GB" dirty="0"/>
              <a:t>Thank You</a:t>
            </a:r>
            <a:br>
              <a:rPr lang="en-GB" dirty="0"/>
            </a:br>
            <a:r>
              <a:rPr lang="en-GB" dirty="0"/>
              <a:t>For Your Attention!</a:t>
            </a:r>
            <a:endParaRPr lang="en-US" dirty="0"/>
          </a:p>
        </p:txBody>
      </p:sp>
      <p:sp>
        <p:nvSpPr>
          <p:cNvPr id="27" name="Date Placeholder 3">
            <a:extLst>
              <a:ext uri="{FF2B5EF4-FFF2-40B4-BE49-F238E27FC236}">
                <a16:creationId xmlns:a16="http://schemas.microsoft.com/office/drawing/2014/main" id="{39EABAA7-4876-BB59-DF80-41F32352A6F9}"/>
              </a:ext>
            </a:extLst>
          </p:cNvPr>
          <p:cNvSpPr txBox="1">
            <a:spLocks/>
          </p:cNvSpPr>
          <p:nvPr userDrawn="1"/>
        </p:nvSpPr>
        <p:spPr>
          <a:xfrm>
            <a:off x="3070240" y="6268530"/>
            <a:ext cx="7655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solidFill>
                  <a:schemeClr val="bg2"/>
                </a:solidFill>
                <a:latin typeface="Lato" panose="020F0502020204030203" pitchFamily="34" charset="0"/>
              </a:rPr>
              <a:t>VISIT </a:t>
            </a:r>
          </a:p>
          <a:p>
            <a:r>
              <a:rPr lang="en-GB" dirty="0">
                <a:solidFill>
                  <a:schemeClr val="bg2"/>
                </a:solidFill>
                <a:latin typeface="Lato" panose="020F0502020204030203" pitchFamily="34" charset="0"/>
              </a:rPr>
              <a:t>US AT:</a:t>
            </a:r>
          </a:p>
        </p:txBody>
      </p:sp>
      <p:sp>
        <p:nvSpPr>
          <p:cNvPr id="28" name="Date Placeholder 3">
            <a:extLst>
              <a:ext uri="{FF2B5EF4-FFF2-40B4-BE49-F238E27FC236}">
                <a16:creationId xmlns:a16="http://schemas.microsoft.com/office/drawing/2014/main" id="{A2BFBA7A-E976-17D0-A6E3-88FFB03E90C6}"/>
              </a:ext>
            </a:extLst>
          </p:cNvPr>
          <p:cNvSpPr txBox="1">
            <a:spLocks/>
          </p:cNvSpPr>
          <p:nvPr userDrawn="1"/>
        </p:nvSpPr>
        <p:spPr>
          <a:xfrm>
            <a:off x="8268581" y="6105934"/>
            <a:ext cx="1231687" cy="6351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900" b="0" i="0" dirty="0">
                <a:solidFill>
                  <a:schemeClr val="bg2"/>
                </a:solidFill>
                <a:effectLst/>
                <a:latin typeface="Lato" panose="020F0502020204030203" pitchFamily="34" charset="77"/>
              </a:rPr>
              <a:t>PRESS </a:t>
            </a:r>
          </a:p>
          <a:p>
            <a:pPr algn="l"/>
            <a:r>
              <a:rPr lang="en-GB" sz="900" b="0" i="0" dirty="0">
                <a:solidFill>
                  <a:schemeClr val="bg2"/>
                </a:solidFill>
                <a:effectLst/>
                <a:latin typeface="Lato" panose="020F0502020204030203" pitchFamily="34" charset="77"/>
              </a:rPr>
              <a:t>ENQUIRIES:</a:t>
            </a:r>
          </a:p>
          <a:p>
            <a:pPr algn="l"/>
            <a:r>
              <a:rPr lang="en-GB" sz="900" b="0" i="0" u="none" strike="noStrike" dirty="0">
                <a:solidFill>
                  <a:schemeClr val="bg2"/>
                </a:solidFill>
                <a:effectLst/>
                <a:latin typeface="Lato" panose="020F0502020204030203" pitchFamily="34" charset="77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press@medicxi.com</a:t>
            </a:r>
            <a:endParaRPr lang="en-GB" sz="900" b="0" i="0" dirty="0">
              <a:solidFill>
                <a:schemeClr val="bg2"/>
              </a:solidFill>
              <a:effectLst/>
              <a:latin typeface="Lato" panose="020F0502020204030203" pitchFamily="34" charset="77"/>
            </a:endParaRPr>
          </a:p>
        </p:txBody>
      </p:sp>
      <p:sp>
        <p:nvSpPr>
          <p:cNvPr id="29" name="Date Placeholder 3">
            <a:extLst>
              <a:ext uri="{FF2B5EF4-FFF2-40B4-BE49-F238E27FC236}">
                <a16:creationId xmlns:a16="http://schemas.microsoft.com/office/drawing/2014/main" id="{2E074DEF-28F6-37DD-AEBA-7927362ED306}"/>
              </a:ext>
            </a:extLst>
          </p:cNvPr>
          <p:cNvSpPr txBox="1">
            <a:spLocks/>
          </p:cNvSpPr>
          <p:nvPr userDrawn="1"/>
        </p:nvSpPr>
        <p:spPr>
          <a:xfrm>
            <a:off x="3874991" y="5950939"/>
            <a:ext cx="1497407" cy="6351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900" b="1" i="0" dirty="0">
                <a:solidFill>
                  <a:schemeClr val="bg2"/>
                </a:solidFill>
                <a:effectLst/>
                <a:latin typeface="Lato" panose="020F0502020204030203" pitchFamily="34" charset="77"/>
              </a:rPr>
              <a:t>United Kingdom</a:t>
            </a:r>
          </a:p>
          <a:p>
            <a:pPr algn="l"/>
            <a:r>
              <a:rPr lang="en-GB" sz="900" b="0" i="0" dirty="0">
                <a:solidFill>
                  <a:schemeClr val="bg2"/>
                </a:solidFill>
                <a:effectLst/>
                <a:latin typeface="Lato" panose="020F0502020204030203" pitchFamily="34" charset="77"/>
              </a:rPr>
              <a:t>25 Great Pulteney Street</a:t>
            </a:r>
          </a:p>
          <a:p>
            <a:pPr algn="l"/>
            <a:r>
              <a:rPr lang="en-GB" sz="900" b="0" i="0" dirty="0">
                <a:solidFill>
                  <a:schemeClr val="bg2"/>
                </a:solidFill>
                <a:effectLst/>
                <a:latin typeface="Lato" panose="020F0502020204030203" pitchFamily="34" charset="77"/>
              </a:rPr>
              <a:t>W1F 9LT London</a:t>
            </a:r>
          </a:p>
          <a:p>
            <a:pPr algn="l"/>
            <a:r>
              <a:rPr lang="en-GB" sz="900" b="0" i="0" dirty="0">
                <a:solidFill>
                  <a:schemeClr val="bg2"/>
                </a:solidFill>
                <a:effectLst/>
                <a:latin typeface="Lato" panose="020F0502020204030203" pitchFamily="34" charset="77"/>
              </a:rPr>
              <a:t>United Kingdom</a:t>
            </a:r>
          </a:p>
          <a:p>
            <a:pPr algn="l"/>
            <a:r>
              <a:rPr lang="en-GB" sz="900" b="0" i="0" dirty="0">
                <a:solidFill>
                  <a:schemeClr val="bg2"/>
                </a:solidFill>
                <a:effectLst/>
                <a:latin typeface="Lato" panose="020F0502020204030203" pitchFamily="34" charset="77"/>
              </a:rPr>
              <a:t>Tel: </a:t>
            </a:r>
            <a:r>
              <a:rPr lang="en-GB" sz="900" b="0" i="0" u="none" strike="noStrike" dirty="0">
                <a:solidFill>
                  <a:schemeClr val="bg2"/>
                </a:solidFill>
                <a:effectLst/>
                <a:latin typeface="Lato" panose="020F0502020204030203" pitchFamily="34" charset="77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+44 20 7952 1788</a:t>
            </a:r>
            <a:endParaRPr lang="en-GB" sz="900" b="0" i="0" dirty="0">
              <a:solidFill>
                <a:schemeClr val="bg2"/>
              </a:solidFill>
              <a:effectLst/>
              <a:latin typeface="Lato" panose="020F0502020204030203" pitchFamily="34" charset="77"/>
            </a:endParaRPr>
          </a:p>
        </p:txBody>
      </p:sp>
      <p:sp>
        <p:nvSpPr>
          <p:cNvPr id="30" name="Date Placeholder 3">
            <a:extLst>
              <a:ext uri="{FF2B5EF4-FFF2-40B4-BE49-F238E27FC236}">
                <a16:creationId xmlns:a16="http://schemas.microsoft.com/office/drawing/2014/main" id="{34CD0ADB-2F19-A8E3-0BB4-95ED3DA3C753}"/>
              </a:ext>
            </a:extLst>
          </p:cNvPr>
          <p:cNvSpPr txBox="1">
            <a:spLocks/>
          </p:cNvSpPr>
          <p:nvPr userDrawn="1"/>
        </p:nvSpPr>
        <p:spPr>
          <a:xfrm>
            <a:off x="5451626" y="5950939"/>
            <a:ext cx="1401880" cy="6351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900" b="1" i="0" dirty="0">
                <a:solidFill>
                  <a:schemeClr val="bg2"/>
                </a:solidFill>
                <a:effectLst/>
                <a:latin typeface="Lato" panose="020F0502020204030203" pitchFamily="34" charset="77"/>
              </a:rPr>
              <a:t>Switzerland</a:t>
            </a:r>
          </a:p>
          <a:p>
            <a:pPr algn="l"/>
            <a:r>
              <a:rPr lang="en-GB" sz="900" b="0" i="0" dirty="0" err="1">
                <a:solidFill>
                  <a:schemeClr val="bg2"/>
                </a:solidFill>
                <a:effectLst/>
                <a:latin typeface="Lato" panose="020F0502020204030203" pitchFamily="34" charset="77"/>
              </a:rPr>
              <a:t>Cours</a:t>
            </a:r>
            <a:r>
              <a:rPr lang="en-GB" sz="900" b="0" i="0" dirty="0">
                <a:solidFill>
                  <a:schemeClr val="bg2"/>
                </a:solidFill>
                <a:effectLst/>
                <a:latin typeface="Lato" panose="020F0502020204030203" pitchFamily="34" charset="77"/>
              </a:rPr>
              <a:t> de Rive 10</a:t>
            </a:r>
          </a:p>
          <a:p>
            <a:pPr algn="l"/>
            <a:r>
              <a:rPr lang="en-GB" sz="900" b="0" i="0" dirty="0">
                <a:solidFill>
                  <a:schemeClr val="bg2"/>
                </a:solidFill>
                <a:effectLst/>
                <a:latin typeface="Lato" panose="020F0502020204030203" pitchFamily="34" charset="77"/>
              </a:rPr>
              <a:t>1204 Geneva</a:t>
            </a:r>
          </a:p>
          <a:p>
            <a:pPr algn="l"/>
            <a:r>
              <a:rPr lang="en-GB" sz="900" b="0" i="0" dirty="0">
                <a:solidFill>
                  <a:schemeClr val="bg2"/>
                </a:solidFill>
                <a:effectLst/>
                <a:latin typeface="Lato" panose="020F0502020204030203" pitchFamily="34" charset="77"/>
              </a:rPr>
              <a:t>Switzerland</a:t>
            </a:r>
          </a:p>
          <a:p>
            <a:pPr algn="l"/>
            <a:r>
              <a:rPr lang="en-GB" sz="900" b="0" i="0" dirty="0">
                <a:solidFill>
                  <a:schemeClr val="bg2"/>
                </a:solidFill>
                <a:effectLst/>
                <a:latin typeface="Lato" panose="020F0502020204030203" pitchFamily="34" charset="77"/>
              </a:rPr>
              <a:t>Tel: </a:t>
            </a:r>
            <a:r>
              <a:rPr lang="en-GB" sz="900" b="0" i="0" u="none" strike="noStrike" dirty="0">
                <a:solidFill>
                  <a:schemeClr val="bg2"/>
                </a:solidFill>
                <a:effectLst/>
                <a:latin typeface="Lato" panose="020F0502020204030203" pitchFamily="34" charset="77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+41 22 707 86 30</a:t>
            </a:r>
            <a:endParaRPr lang="en-GB" sz="900" b="0" i="0" dirty="0">
              <a:solidFill>
                <a:schemeClr val="bg2"/>
              </a:solidFill>
              <a:effectLst/>
              <a:latin typeface="Lato" panose="020F0502020204030203" pitchFamily="34" charset="77"/>
            </a:endParaRPr>
          </a:p>
        </p:txBody>
      </p:sp>
      <p:sp>
        <p:nvSpPr>
          <p:cNvPr id="31" name="Date Placeholder 3">
            <a:extLst>
              <a:ext uri="{FF2B5EF4-FFF2-40B4-BE49-F238E27FC236}">
                <a16:creationId xmlns:a16="http://schemas.microsoft.com/office/drawing/2014/main" id="{65981B83-B20F-DF88-2816-620188561ADA}"/>
              </a:ext>
            </a:extLst>
          </p:cNvPr>
          <p:cNvSpPr txBox="1">
            <a:spLocks/>
          </p:cNvSpPr>
          <p:nvPr userDrawn="1"/>
        </p:nvSpPr>
        <p:spPr>
          <a:xfrm>
            <a:off x="6863077" y="5950939"/>
            <a:ext cx="1375845" cy="6351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900" b="1" i="0">
                <a:solidFill>
                  <a:schemeClr val="bg2"/>
                </a:solidFill>
                <a:effectLst/>
                <a:latin typeface="Lato" panose="020F0502020204030203" pitchFamily="34" charset="77"/>
              </a:rPr>
              <a:t>Jersey</a:t>
            </a:r>
          </a:p>
          <a:p>
            <a:pPr algn="l"/>
            <a:r>
              <a:rPr lang="en-GB" sz="900" b="0" i="0">
                <a:solidFill>
                  <a:schemeClr val="bg2"/>
                </a:solidFill>
                <a:effectLst/>
                <a:latin typeface="Lato" panose="020F0502020204030203" pitchFamily="34" charset="77"/>
              </a:rPr>
              <a:t>44 Esplanade</a:t>
            </a:r>
          </a:p>
          <a:p>
            <a:pPr algn="l"/>
            <a:r>
              <a:rPr lang="en-GB" sz="900" b="0" i="0">
                <a:solidFill>
                  <a:schemeClr val="bg2"/>
                </a:solidFill>
                <a:effectLst/>
                <a:latin typeface="Lato" panose="020F0502020204030203" pitchFamily="34" charset="77"/>
              </a:rPr>
              <a:t>St Helier</a:t>
            </a:r>
          </a:p>
          <a:p>
            <a:pPr algn="l"/>
            <a:r>
              <a:rPr lang="en-GB" sz="900" b="0" i="0">
                <a:solidFill>
                  <a:schemeClr val="bg2"/>
                </a:solidFill>
                <a:effectLst/>
                <a:latin typeface="Lato" panose="020F0502020204030203" pitchFamily="34" charset="77"/>
              </a:rPr>
              <a:t>Jersey JE4 9WG</a:t>
            </a:r>
          </a:p>
          <a:p>
            <a:pPr algn="l"/>
            <a:r>
              <a:rPr lang="en-GB" sz="900" b="0" i="0">
                <a:solidFill>
                  <a:schemeClr val="bg2"/>
                </a:solidFill>
                <a:effectLst/>
                <a:latin typeface="Lato" panose="020F0502020204030203" pitchFamily="34" charset="77"/>
              </a:rPr>
              <a:t>Tel: </a:t>
            </a:r>
            <a:r>
              <a:rPr lang="en-GB" sz="900" b="0" i="0" u="none" strike="noStrike">
                <a:solidFill>
                  <a:schemeClr val="bg2"/>
                </a:solidFill>
                <a:effectLst/>
                <a:latin typeface="Lato" panose="020F0502020204030203" pitchFamily="34" charset="77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+44 1534 481050</a:t>
            </a:r>
            <a:endParaRPr lang="en-GB" sz="900" b="0" i="0">
              <a:solidFill>
                <a:schemeClr val="bg2"/>
              </a:solidFill>
              <a:effectLst/>
              <a:latin typeface="Lato" panose="020F0502020204030203" pitchFamily="34" charset="77"/>
            </a:endParaRPr>
          </a:p>
        </p:txBody>
      </p:sp>
      <p:sp>
        <p:nvSpPr>
          <p:cNvPr id="32" name="Date Placeholder 3">
            <a:extLst>
              <a:ext uri="{FF2B5EF4-FFF2-40B4-BE49-F238E27FC236}">
                <a16:creationId xmlns:a16="http://schemas.microsoft.com/office/drawing/2014/main" id="{4C542CD5-3A94-E622-517F-3F94DD95F6B9}"/>
              </a:ext>
            </a:extLst>
          </p:cNvPr>
          <p:cNvSpPr txBox="1">
            <a:spLocks/>
          </p:cNvSpPr>
          <p:nvPr userDrawn="1"/>
        </p:nvSpPr>
        <p:spPr>
          <a:xfrm>
            <a:off x="9487205" y="6105934"/>
            <a:ext cx="1375845" cy="6351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900" b="0" i="0">
                <a:solidFill>
                  <a:schemeClr val="bg2"/>
                </a:solidFill>
                <a:effectLst/>
                <a:latin typeface="Lato" panose="020F0502020204030203" pitchFamily="34" charset="77"/>
              </a:rPr>
              <a:t>INVESTOR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900" b="0" i="0">
                <a:solidFill>
                  <a:schemeClr val="bg2"/>
                </a:solidFill>
                <a:effectLst/>
                <a:latin typeface="Lato" panose="020F0502020204030203" pitchFamily="34" charset="77"/>
              </a:rPr>
              <a:t>ENQUIRIES:</a:t>
            </a:r>
          </a:p>
          <a:p>
            <a:pPr algn="l"/>
            <a:r>
              <a:rPr lang="en-GB" sz="900" b="0" i="0" u="none" strike="noStrike">
                <a:solidFill>
                  <a:schemeClr val="bg2"/>
                </a:solidFill>
                <a:effectLst/>
                <a:latin typeface="Lato" panose="020F0502020204030203" pitchFamily="34" charset="77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investor@medicxi.com</a:t>
            </a:r>
            <a:endParaRPr lang="en-GB" sz="900" b="0" i="0">
              <a:solidFill>
                <a:schemeClr val="bg2"/>
              </a:solidFill>
              <a:effectLst/>
              <a:latin typeface="Lato" panose="020F0502020204030203" pitchFamily="34" charset="77"/>
            </a:endParaRPr>
          </a:p>
        </p:txBody>
      </p:sp>
      <p:sp>
        <p:nvSpPr>
          <p:cNvPr id="33" name="Date Placeholder 3">
            <a:extLst>
              <a:ext uri="{FF2B5EF4-FFF2-40B4-BE49-F238E27FC236}">
                <a16:creationId xmlns:a16="http://schemas.microsoft.com/office/drawing/2014/main" id="{83166F47-715C-ECF0-B2FE-13077BDC667D}"/>
              </a:ext>
            </a:extLst>
          </p:cNvPr>
          <p:cNvSpPr txBox="1">
            <a:spLocks/>
          </p:cNvSpPr>
          <p:nvPr userDrawn="1"/>
        </p:nvSpPr>
        <p:spPr>
          <a:xfrm>
            <a:off x="10805293" y="6105934"/>
            <a:ext cx="1227754" cy="6351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900" b="0" i="0">
                <a:solidFill>
                  <a:srgbClr val="273481"/>
                </a:solidFill>
                <a:effectLst/>
                <a:latin typeface="Lato" panose="020F0502020204030203" pitchFamily="34" charset="77"/>
              </a:rPr>
              <a:t>GENERAL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900" b="0" i="0">
                <a:solidFill>
                  <a:srgbClr val="273481"/>
                </a:solidFill>
                <a:effectLst/>
                <a:latin typeface="Lato" panose="020F0502020204030203" pitchFamily="34" charset="77"/>
              </a:rPr>
              <a:t>ENQUIRIES:</a:t>
            </a:r>
          </a:p>
          <a:p>
            <a:pPr algn="l"/>
            <a:r>
              <a:rPr lang="en-GB" sz="900" b="0" i="0" u="none" strike="noStrike">
                <a:solidFill>
                  <a:schemeClr val="bg2"/>
                </a:solidFill>
                <a:effectLst/>
                <a:latin typeface="Lato" panose="020F0502020204030203" pitchFamily="34" charset="77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info@medicxi.com</a:t>
            </a:r>
            <a:endParaRPr lang="en-GB" sz="900" b="0" i="0">
              <a:solidFill>
                <a:schemeClr val="bg2"/>
              </a:solidFill>
              <a:effectLst/>
              <a:latin typeface="Lato" panose="020F0502020204030203" pitchFamily="34" charset="77"/>
            </a:endParaRPr>
          </a:p>
        </p:txBody>
      </p:sp>
      <p:sp>
        <p:nvSpPr>
          <p:cNvPr id="34" name="Date Placeholder 3">
            <a:extLst>
              <a:ext uri="{FF2B5EF4-FFF2-40B4-BE49-F238E27FC236}">
                <a16:creationId xmlns:a16="http://schemas.microsoft.com/office/drawing/2014/main" id="{A0F6CC6D-44A8-01F3-C23A-29064EF64BBC}"/>
              </a:ext>
            </a:extLst>
          </p:cNvPr>
          <p:cNvSpPr txBox="1">
            <a:spLocks/>
          </p:cNvSpPr>
          <p:nvPr userDrawn="1"/>
        </p:nvSpPr>
        <p:spPr>
          <a:xfrm>
            <a:off x="9839738" y="122976"/>
            <a:ext cx="122775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100" kern="1200">
                <a:solidFill>
                  <a:schemeClr val="bg2"/>
                </a:solidFill>
                <a:latin typeface="Lato" panose="020F0502020204030203" pitchFamily="34" charset="77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CBE3D76-2EBA-8E45-971D-66412664E3C3}" type="datetimeFigureOut">
              <a:rPr lang="en-HU" smtClean="0">
                <a:solidFill>
                  <a:schemeClr val="bg2"/>
                </a:solidFill>
              </a:rPr>
              <a:pPr/>
              <a:t>03/03/2025</a:t>
            </a:fld>
            <a:endParaRPr lang="en-HU">
              <a:solidFill>
                <a:schemeClr val="bg2"/>
              </a:solidFill>
            </a:endParaRPr>
          </a:p>
        </p:txBody>
      </p:sp>
      <p:sp>
        <p:nvSpPr>
          <p:cNvPr id="35" name="Slide Number Placeholder 5">
            <a:extLst>
              <a:ext uri="{FF2B5EF4-FFF2-40B4-BE49-F238E27FC236}">
                <a16:creationId xmlns:a16="http://schemas.microsoft.com/office/drawing/2014/main" id="{7B1D0DB4-2041-8780-24A6-DA69C9F9E84F}"/>
              </a:ext>
            </a:extLst>
          </p:cNvPr>
          <p:cNvSpPr txBox="1">
            <a:spLocks/>
          </p:cNvSpPr>
          <p:nvPr userDrawn="1"/>
        </p:nvSpPr>
        <p:spPr>
          <a:xfrm>
            <a:off x="11469810" y="128852"/>
            <a:ext cx="5268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100" kern="1200">
                <a:solidFill>
                  <a:schemeClr val="bg2"/>
                </a:solidFill>
                <a:latin typeface="Lato" panose="020F0502020204030203" pitchFamily="34" charset="77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5CF1456-0483-1440-88DB-E62C328F67E6}" type="slidenum">
              <a:rPr lang="en-HU" smtClean="0">
                <a:solidFill>
                  <a:schemeClr val="bg2"/>
                </a:solidFill>
              </a:rPr>
              <a:pPr/>
              <a:t>‹#›</a:t>
            </a:fld>
            <a:endParaRPr lang="en-HU">
              <a:solidFill>
                <a:schemeClr val="bg2"/>
              </a:solidFill>
            </a:endParaRP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7533F7A1-566B-F29E-1AB4-094957EA3706}"/>
              </a:ext>
            </a:extLst>
          </p:cNvPr>
          <p:cNvSpPr/>
          <p:nvPr userDrawn="1"/>
        </p:nvSpPr>
        <p:spPr>
          <a:xfrm>
            <a:off x="11247492" y="283246"/>
            <a:ext cx="49696" cy="49696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U">
              <a:ln>
                <a:solidFill>
                  <a:schemeClr val="accent2"/>
                </a:solidFill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47771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8_Title and Content">
    <p:bg>
      <p:bgPr>
        <a:gradFill>
          <a:gsLst>
            <a:gs pos="100000">
              <a:schemeClr val="accent1">
                <a:lumMod val="5000"/>
                <a:lumOff val="95000"/>
              </a:schemeClr>
            </a:gs>
            <a:gs pos="0">
              <a:schemeClr val="accent3"/>
            </a:gs>
            <a:gs pos="52000">
              <a:schemeClr val="accent1">
                <a:lumMod val="30000"/>
                <a:lumOff val="70000"/>
              </a:schemeClr>
            </a:gs>
          </a:gsLst>
          <a:lin ang="60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id="{CF51A7F2-211B-D8A0-A131-6FE3A4184B1C}"/>
              </a:ext>
            </a:extLst>
          </p:cNvPr>
          <p:cNvSpPr/>
          <p:nvPr userDrawn="1"/>
        </p:nvSpPr>
        <p:spPr>
          <a:xfrm>
            <a:off x="1280868" y="297404"/>
            <a:ext cx="49696" cy="4969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U">
              <a:ln>
                <a:solidFill>
                  <a:schemeClr val="accent2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7EAD7927-C4CA-4E70-180B-B05B55826E0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503885" y="134720"/>
            <a:ext cx="2676229" cy="365125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Lato" panose="020F0502020204030203" pitchFamily="34" charset="77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CONTACT TITLE CLICK TO EDIT 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AFD041F4-3757-6210-EE51-4290F6EE2BF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41271" y="2578796"/>
            <a:ext cx="7314422" cy="1700408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Thank You</a:t>
            </a:r>
            <a:br>
              <a:rPr lang="en-GB" dirty="0"/>
            </a:br>
            <a:r>
              <a:rPr lang="en-GB" dirty="0"/>
              <a:t>For Your Attention!</a:t>
            </a:r>
            <a:endParaRPr lang="en-US" dirty="0"/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1F5251D3-6082-8F30-C457-A5984458CFB2}"/>
              </a:ext>
            </a:extLst>
          </p:cNvPr>
          <p:cNvSpPr txBox="1">
            <a:spLocks/>
          </p:cNvSpPr>
          <p:nvPr userDrawn="1"/>
        </p:nvSpPr>
        <p:spPr>
          <a:xfrm>
            <a:off x="3070240" y="6268530"/>
            <a:ext cx="7655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>
                <a:solidFill>
                  <a:schemeClr val="bg2"/>
                </a:solidFill>
                <a:latin typeface="Lato" panose="020F0502020204030203" pitchFamily="34" charset="0"/>
              </a:rPr>
              <a:t>VISIT </a:t>
            </a:r>
          </a:p>
          <a:p>
            <a:r>
              <a:rPr lang="en-GB">
                <a:solidFill>
                  <a:schemeClr val="bg2"/>
                </a:solidFill>
                <a:latin typeface="Lato" panose="020F0502020204030203" pitchFamily="34" charset="0"/>
              </a:rPr>
              <a:t>US AT:</a:t>
            </a:r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97F0321C-E7E0-A4AF-66A2-1D1073330BA8}"/>
              </a:ext>
            </a:extLst>
          </p:cNvPr>
          <p:cNvSpPr txBox="1">
            <a:spLocks/>
          </p:cNvSpPr>
          <p:nvPr userDrawn="1"/>
        </p:nvSpPr>
        <p:spPr>
          <a:xfrm>
            <a:off x="8268581" y="6105934"/>
            <a:ext cx="1231687" cy="6351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900" b="0" i="0">
                <a:solidFill>
                  <a:schemeClr val="bg2"/>
                </a:solidFill>
                <a:effectLst/>
                <a:latin typeface="Lato" panose="020F0502020204030203" pitchFamily="34" charset="77"/>
              </a:rPr>
              <a:t>PRESS </a:t>
            </a:r>
          </a:p>
          <a:p>
            <a:pPr algn="l"/>
            <a:r>
              <a:rPr lang="en-GB" sz="900" b="0" i="0">
                <a:solidFill>
                  <a:schemeClr val="bg2"/>
                </a:solidFill>
                <a:effectLst/>
                <a:latin typeface="Lato" panose="020F0502020204030203" pitchFamily="34" charset="77"/>
              </a:rPr>
              <a:t>ENQUIRIES:</a:t>
            </a:r>
          </a:p>
          <a:p>
            <a:pPr algn="l"/>
            <a:r>
              <a:rPr lang="en-GB" sz="900" b="0" i="0" u="none" strike="noStrike">
                <a:solidFill>
                  <a:schemeClr val="bg2"/>
                </a:solidFill>
                <a:effectLst/>
                <a:latin typeface="Lato" panose="020F0502020204030203" pitchFamily="34" charset="77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press@medicxi.com</a:t>
            </a:r>
            <a:endParaRPr lang="en-GB" sz="900" b="0" i="0">
              <a:solidFill>
                <a:schemeClr val="bg2"/>
              </a:solidFill>
              <a:effectLst/>
              <a:latin typeface="Lato" panose="020F0502020204030203" pitchFamily="34" charset="77"/>
            </a:endParaRPr>
          </a:p>
        </p:txBody>
      </p:sp>
      <p:sp>
        <p:nvSpPr>
          <p:cNvPr id="18" name="Date Placeholder 3">
            <a:extLst>
              <a:ext uri="{FF2B5EF4-FFF2-40B4-BE49-F238E27FC236}">
                <a16:creationId xmlns:a16="http://schemas.microsoft.com/office/drawing/2014/main" id="{544813AD-9EA2-CD2F-19F6-7DC335B21356}"/>
              </a:ext>
            </a:extLst>
          </p:cNvPr>
          <p:cNvSpPr txBox="1">
            <a:spLocks/>
          </p:cNvSpPr>
          <p:nvPr userDrawn="1"/>
        </p:nvSpPr>
        <p:spPr>
          <a:xfrm>
            <a:off x="3874991" y="5950939"/>
            <a:ext cx="1497407" cy="6351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900" b="1" i="0">
                <a:solidFill>
                  <a:schemeClr val="bg2"/>
                </a:solidFill>
                <a:effectLst/>
                <a:latin typeface="Lato" panose="020F0502020204030203" pitchFamily="34" charset="77"/>
              </a:rPr>
              <a:t>United Kingdom</a:t>
            </a:r>
          </a:p>
          <a:p>
            <a:pPr algn="l"/>
            <a:r>
              <a:rPr lang="en-GB" sz="900" b="0" i="0">
                <a:solidFill>
                  <a:schemeClr val="bg2"/>
                </a:solidFill>
                <a:effectLst/>
                <a:latin typeface="Lato" panose="020F0502020204030203" pitchFamily="34" charset="77"/>
              </a:rPr>
              <a:t>25 Great Pulteney Street</a:t>
            </a:r>
          </a:p>
          <a:p>
            <a:pPr algn="l"/>
            <a:r>
              <a:rPr lang="en-GB" sz="900" b="0" i="0">
                <a:solidFill>
                  <a:schemeClr val="bg2"/>
                </a:solidFill>
                <a:effectLst/>
                <a:latin typeface="Lato" panose="020F0502020204030203" pitchFamily="34" charset="77"/>
              </a:rPr>
              <a:t>W1F 9LT London</a:t>
            </a:r>
          </a:p>
          <a:p>
            <a:pPr algn="l"/>
            <a:r>
              <a:rPr lang="en-GB" sz="900" b="0" i="0">
                <a:solidFill>
                  <a:schemeClr val="bg2"/>
                </a:solidFill>
                <a:effectLst/>
                <a:latin typeface="Lato" panose="020F0502020204030203" pitchFamily="34" charset="77"/>
              </a:rPr>
              <a:t>United Kingdom</a:t>
            </a:r>
          </a:p>
          <a:p>
            <a:pPr algn="l"/>
            <a:r>
              <a:rPr lang="en-GB" sz="900" b="0" i="0">
                <a:solidFill>
                  <a:schemeClr val="bg2"/>
                </a:solidFill>
                <a:effectLst/>
                <a:latin typeface="Lato" panose="020F0502020204030203" pitchFamily="34" charset="77"/>
              </a:rPr>
              <a:t>Tel: </a:t>
            </a:r>
            <a:r>
              <a:rPr lang="en-GB" sz="900" b="0" i="0" u="none" strike="noStrike">
                <a:solidFill>
                  <a:schemeClr val="bg2"/>
                </a:solidFill>
                <a:effectLst/>
                <a:latin typeface="Lato" panose="020F0502020204030203" pitchFamily="34" charset="77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+44 20 7952 1788</a:t>
            </a:r>
            <a:endParaRPr lang="en-GB" sz="900" b="0" i="0">
              <a:solidFill>
                <a:schemeClr val="bg2"/>
              </a:solidFill>
              <a:effectLst/>
              <a:latin typeface="Lato" panose="020F0502020204030203" pitchFamily="34" charset="77"/>
            </a:endParaRPr>
          </a:p>
        </p:txBody>
      </p:sp>
      <p:sp>
        <p:nvSpPr>
          <p:cNvPr id="19" name="Date Placeholder 3">
            <a:extLst>
              <a:ext uri="{FF2B5EF4-FFF2-40B4-BE49-F238E27FC236}">
                <a16:creationId xmlns:a16="http://schemas.microsoft.com/office/drawing/2014/main" id="{F9BB12AA-2BDD-F98C-C19A-C0535C9CF9E0}"/>
              </a:ext>
            </a:extLst>
          </p:cNvPr>
          <p:cNvSpPr txBox="1">
            <a:spLocks/>
          </p:cNvSpPr>
          <p:nvPr userDrawn="1"/>
        </p:nvSpPr>
        <p:spPr>
          <a:xfrm>
            <a:off x="5451626" y="5950939"/>
            <a:ext cx="1401880" cy="6351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900" b="1" i="0">
                <a:solidFill>
                  <a:schemeClr val="bg2"/>
                </a:solidFill>
                <a:effectLst/>
                <a:latin typeface="Lato" panose="020F0502020204030203" pitchFamily="34" charset="77"/>
              </a:rPr>
              <a:t>Switzerland</a:t>
            </a:r>
          </a:p>
          <a:p>
            <a:pPr algn="l"/>
            <a:r>
              <a:rPr lang="en-GB" sz="900" b="0" i="0" err="1">
                <a:solidFill>
                  <a:schemeClr val="bg2"/>
                </a:solidFill>
                <a:effectLst/>
                <a:latin typeface="Lato" panose="020F0502020204030203" pitchFamily="34" charset="77"/>
              </a:rPr>
              <a:t>Cours</a:t>
            </a:r>
            <a:r>
              <a:rPr lang="en-GB" sz="900" b="0" i="0">
                <a:solidFill>
                  <a:schemeClr val="bg2"/>
                </a:solidFill>
                <a:effectLst/>
                <a:latin typeface="Lato" panose="020F0502020204030203" pitchFamily="34" charset="77"/>
              </a:rPr>
              <a:t> de Rive 10</a:t>
            </a:r>
          </a:p>
          <a:p>
            <a:pPr algn="l"/>
            <a:r>
              <a:rPr lang="en-GB" sz="900" b="0" i="0">
                <a:solidFill>
                  <a:schemeClr val="bg2"/>
                </a:solidFill>
                <a:effectLst/>
                <a:latin typeface="Lato" panose="020F0502020204030203" pitchFamily="34" charset="77"/>
              </a:rPr>
              <a:t>1204 Geneva</a:t>
            </a:r>
          </a:p>
          <a:p>
            <a:pPr algn="l"/>
            <a:r>
              <a:rPr lang="en-GB" sz="900" b="0" i="0">
                <a:solidFill>
                  <a:schemeClr val="bg2"/>
                </a:solidFill>
                <a:effectLst/>
                <a:latin typeface="Lato" panose="020F0502020204030203" pitchFamily="34" charset="77"/>
              </a:rPr>
              <a:t>Switzerland</a:t>
            </a:r>
          </a:p>
          <a:p>
            <a:pPr algn="l"/>
            <a:r>
              <a:rPr lang="en-GB" sz="900" b="0" i="0">
                <a:solidFill>
                  <a:schemeClr val="bg2"/>
                </a:solidFill>
                <a:effectLst/>
                <a:latin typeface="Lato" panose="020F0502020204030203" pitchFamily="34" charset="77"/>
              </a:rPr>
              <a:t>Tel: </a:t>
            </a:r>
            <a:r>
              <a:rPr lang="en-GB" sz="900" b="0" i="0" u="none" strike="noStrike">
                <a:solidFill>
                  <a:schemeClr val="bg2"/>
                </a:solidFill>
                <a:effectLst/>
                <a:latin typeface="Lato" panose="020F0502020204030203" pitchFamily="34" charset="77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+41 22 707 86 30</a:t>
            </a:r>
            <a:endParaRPr lang="en-GB" sz="900" b="0" i="0">
              <a:solidFill>
                <a:schemeClr val="bg2"/>
              </a:solidFill>
              <a:effectLst/>
              <a:latin typeface="Lato" panose="020F0502020204030203" pitchFamily="34" charset="77"/>
            </a:endParaRPr>
          </a:p>
        </p:txBody>
      </p:sp>
      <p:sp>
        <p:nvSpPr>
          <p:cNvPr id="27" name="Date Placeholder 3">
            <a:extLst>
              <a:ext uri="{FF2B5EF4-FFF2-40B4-BE49-F238E27FC236}">
                <a16:creationId xmlns:a16="http://schemas.microsoft.com/office/drawing/2014/main" id="{962B5DE3-29A2-34F7-C075-8B84B3391A93}"/>
              </a:ext>
            </a:extLst>
          </p:cNvPr>
          <p:cNvSpPr txBox="1">
            <a:spLocks/>
          </p:cNvSpPr>
          <p:nvPr userDrawn="1"/>
        </p:nvSpPr>
        <p:spPr>
          <a:xfrm>
            <a:off x="6863077" y="5950939"/>
            <a:ext cx="1375845" cy="6351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900" b="1" i="0">
                <a:solidFill>
                  <a:schemeClr val="bg2"/>
                </a:solidFill>
                <a:effectLst/>
                <a:latin typeface="Lato" panose="020F0502020204030203" pitchFamily="34" charset="77"/>
              </a:rPr>
              <a:t>Jersey</a:t>
            </a:r>
          </a:p>
          <a:p>
            <a:pPr algn="l"/>
            <a:r>
              <a:rPr lang="en-GB" sz="900" b="0" i="0">
                <a:solidFill>
                  <a:schemeClr val="bg2"/>
                </a:solidFill>
                <a:effectLst/>
                <a:latin typeface="Lato" panose="020F0502020204030203" pitchFamily="34" charset="77"/>
              </a:rPr>
              <a:t>44 Esplanade</a:t>
            </a:r>
          </a:p>
          <a:p>
            <a:pPr algn="l"/>
            <a:r>
              <a:rPr lang="en-GB" sz="900" b="0" i="0">
                <a:solidFill>
                  <a:schemeClr val="bg2"/>
                </a:solidFill>
                <a:effectLst/>
                <a:latin typeface="Lato" panose="020F0502020204030203" pitchFamily="34" charset="77"/>
              </a:rPr>
              <a:t>St Helier</a:t>
            </a:r>
          </a:p>
          <a:p>
            <a:pPr algn="l"/>
            <a:r>
              <a:rPr lang="en-GB" sz="900" b="0" i="0">
                <a:solidFill>
                  <a:schemeClr val="bg2"/>
                </a:solidFill>
                <a:effectLst/>
                <a:latin typeface="Lato" panose="020F0502020204030203" pitchFamily="34" charset="77"/>
              </a:rPr>
              <a:t>Jersey JE4 9WG</a:t>
            </a:r>
          </a:p>
          <a:p>
            <a:pPr algn="l"/>
            <a:r>
              <a:rPr lang="en-GB" sz="900" b="0" i="0">
                <a:solidFill>
                  <a:schemeClr val="bg2"/>
                </a:solidFill>
                <a:effectLst/>
                <a:latin typeface="Lato" panose="020F0502020204030203" pitchFamily="34" charset="77"/>
              </a:rPr>
              <a:t>Tel: </a:t>
            </a:r>
            <a:r>
              <a:rPr lang="en-GB" sz="900" b="0" i="0" u="none" strike="noStrike">
                <a:solidFill>
                  <a:schemeClr val="bg2"/>
                </a:solidFill>
                <a:effectLst/>
                <a:latin typeface="Lato" panose="020F0502020204030203" pitchFamily="34" charset="77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+44 1534 481050</a:t>
            </a:r>
            <a:endParaRPr lang="en-GB" sz="900" b="0" i="0">
              <a:solidFill>
                <a:schemeClr val="bg2"/>
              </a:solidFill>
              <a:effectLst/>
              <a:latin typeface="Lato" panose="020F0502020204030203" pitchFamily="34" charset="77"/>
            </a:endParaRPr>
          </a:p>
        </p:txBody>
      </p:sp>
      <p:sp>
        <p:nvSpPr>
          <p:cNvPr id="28" name="Date Placeholder 3">
            <a:extLst>
              <a:ext uri="{FF2B5EF4-FFF2-40B4-BE49-F238E27FC236}">
                <a16:creationId xmlns:a16="http://schemas.microsoft.com/office/drawing/2014/main" id="{386E5C4A-9395-E322-9AD3-56E5657B18AD}"/>
              </a:ext>
            </a:extLst>
          </p:cNvPr>
          <p:cNvSpPr txBox="1">
            <a:spLocks/>
          </p:cNvSpPr>
          <p:nvPr userDrawn="1"/>
        </p:nvSpPr>
        <p:spPr>
          <a:xfrm>
            <a:off x="9487205" y="6105934"/>
            <a:ext cx="1375845" cy="6351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900" b="0" i="0">
                <a:solidFill>
                  <a:schemeClr val="bg2"/>
                </a:solidFill>
                <a:effectLst/>
                <a:latin typeface="Lato" panose="020F0502020204030203" pitchFamily="34" charset="77"/>
              </a:rPr>
              <a:t>INVESTOR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900" b="0" i="0">
                <a:solidFill>
                  <a:schemeClr val="bg2"/>
                </a:solidFill>
                <a:effectLst/>
                <a:latin typeface="Lato" panose="020F0502020204030203" pitchFamily="34" charset="77"/>
              </a:rPr>
              <a:t>ENQUIRIES:</a:t>
            </a:r>
          </a:p>
          <a:p>
            <a:pPr algn="l"/>
            <a:r>
              <a:rPr lang="en-GB" sz="900" b="0" i="0" u="none" strike="noStrike">
                <a:solidFill>
                  <a:schemeClr val="bg2"/>
                </a:solidFill>
                <a:effectLst/>
                <a:latin typeface="Lato" panose="020F0502020204030203" pitchFamily="34" charset="77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investor@medicxi.com</a:t>
            </a:r>
            <a:endParaRPr lang="en-GB" sz="900" b="0" i="0">
              <a:solidFill>
                <a:schemeClr val="bg2"/>
              </a:solidFill>
              <a:effectLst/>
              <a:latin typeface="Lato" panose="020F0502020204030203" pitchFamily="34" charset="77"/>
            </a:endParaRPr>
          </a:p>
        </p:txBody>
      </p:sp>
      <p:sp>
        <p:nvSpPr>
          <p:cNvPr id="29" name="Date Placeholder 3">
            <a:extLst>
              <a:ext uri="{FF2B5EF4-FFF2-40B4-BE49-F238E27FC236}">
                <a16:creationId xmlns:a16="http://schemas.microsoft.com/office/drawing/2014/main" id="{A476B625-A63E-AB18-4C11-35AB91E6E34C}"/>
              </a:ext>
            </a:extLst>
          </p:cNvPr>
          <p:cNvSpPr txBox="1">
            <a:spLocks/>
          </p:cNvSpPr>
          <p:nvPr userDrawn="1"/>
        </p:nvSpPr>
        <p:spPr>
          <a:xfrm>
            <a:off x="10805293" y="6105934"/>
            <a:ext cx="1227754" cy="6351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900" b="0" i="0">
                <a:solidFill>
                  <a:srgbClr val="273481"/>
                </a:solidFill>
                <a:effectLst/>
                <a:latin typeface="Lato" panose="020F0502020204030203" pitchFamily="34" charset="77"/>
              </a:rPr>
              <a:t>GENERAL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900" b="0" i="0">
                <a:solidFill>
                  <a:srgbClr val="273481"/>
                </a:solidFill>
                <a:effectLst/>
                <a:latin typeface="Lato" panose="020F0502020204030203" pitchFamily="34" charset="77"/>
              </a:rPr>
              <a:t>ENQUIRIES:</a:t>
            </a:r>
          </a:p>
          <a:p>
            <a:pPr algn="l"/>
            <a:r>
              <a:rPr lang="en-GB" sz="900" b="0" i="0" u="none" strike="noStrike">
                <a:solidFill>
                  <a:schemeClr val="bg2"/>
                </a:solidFill>
                <a:effectLst/>
                <a:latin typeface="Lato" panose="020F0502020204030203" pitchFamily="34" charset="77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info@medicxi.com</a:t>
            </a:r>
            <a:endParaRPr lang="en-GB" sz="900" b="0" i="0">
              <a:solidFill>
                <a:schemeClr val="bg2"/>
              </a:solidFill>
              <a:effectLst/>
              <a:latin typeface="Lato" panose="020F0502020204030203" pitchFamily="34" charset="77"/>
            </a:endParaRPr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C336C9E5-A288-A6AA-9BB8-D9347E65FE63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rcRect/>
          <a:stretch/>
        </p:blipFill>
        <p:spPr>
          <a:xfrm>
            <a:off x="259533" y="205829"/>
            <a:ext cx="801285" cy="183151"/>
          </a:xfrm>
          <a:prstGeom prst="rect">
            <a:avLst/>
          </a:prstGeom>
        </p:spPr>
      </p:pic>
      <p:sp>
        <p:nvSpPr>
          <p:cNvPr id="31" name="Date Placeholder 3">
            <a:extLst>
              <a:ext uri="{FF2B5EF4-FFF2-40B4-BE49-F238E27FC236}">
                <a16:creationId xmlns:a16="http://schemas.microsoft.com/office/drawing/2014/main" id="{D68992C8-22D8-F8FA-653C-67EE6B2BA3AE}"/>
              </a:ext>
            </a:extLst>
          </p:cNvPr>
          <p:cNvSpPr txBox="1">
            <a:spLocks/>
          </p:cNvSpPr>
          <p:nvPr userDrawn="1"/>
        </p:nvSpPr>
        <p:spPr>
          <a:xfrm>
            <a:off x="9839738" y="122976"/>
            <a:ext cx="122775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100" kern="1200">
                <a:solidFill>
                  <a:schemeClr val="bg2"/>
                </a:solidFill>
                <a:latin typeface="Lato" panose="020F0502020204030203" pitchFamily="34" charset="77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CBE3D76-2EBA-8E45-971D-66412664E3C3}" type="datetimeFigureOut">
              <a:rPr lang="en-HU" smtClean="0">
                <a:solidFill>
                  <a:schemeClr val="bg1"/>
                </a:solidFill>
              </a:rPr>
              <a:pPr/>
              <a:t>03/03/2025</a:t>
            </a:fld>
            <a:endParaRPr lang="en-HU">
              <a:solidFill>
                <a:schemeClr val="bg1"/>
              </a:solidFill>
            </a:endParaRPr>
          </a:p>
        </p:txBody>
      </p:sp>
      <p:sp>
        <p:nvSpPr>
          <p:cNvPr id="32" name="Slide Number Placeholder 5">
            <a:extLst>
              <a:ext uri="{FF2B5EF4-FFF2-40B4-BE49-F238E27FC236}">
                <a16:creationId xmlns:a16="http://schemas.microsoft.com/office/drawing/2014/main" id="{4C858F0E-AC7B-B400-4BE0-A2412D992089}"/>
              </a:ext>
            </a:extLst>
          </p:cNvPr>
          <p:cNvSpPr txBox="1">
            <a:spLocks/>
          </p:cNvSpPr>
          <p:nvPr userDrawn="1"/>
        </p:nvSpPr>
        <p:spPr>
          <a:xfrm>
            <a:off x="11469810" y="128852"/>
            <a:ext cx="5268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100" kern="1200">
                <a:solidFill>
                  <a:schemeClr val="bg2"/>
                </a:solidFill>
                <a:latin typeface="Lato" panose="020F0502020204030203" pitchFamily="34" charset="77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5CF1456-0483-1440-88DB-E62C328F67E6}" type="slidenum">
              <a:rPr lang="en-HU" smtClean="0">
                <a:solidFill>
                  <a:schemeClr val="bg1"/>
                </a:solidFill>
              </a:rPr>
              <a:pPr/>
              <a:t>‹#›</a:t>
            </a:fld>
            <a:endParaRPr lang="en-HU">
              <a:solidFill>
                <a:schemeClr val="bg1"/>
              </a:solidFill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D9ECBE78-86A2-9824-3C0F-2D3B25F61A69}"/>
              </a:ext>
            </a:extLst>
          </p:cNvPr>
          <p:cNvSpPr/>
          <p:nvPr userDrawn="1"/>
        </p:nvSpPr>
        <p:spPr>
          <a:xfrm>
            <a:off x="11247492" y="283246"/>
            <a:ext cx="49696" cy="4969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U">
              <a:ln>
                <a:solidFill>
                  <a:schemeClr val="accent2"/>
                </a:solidFill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13586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Slide">
    <p:bg>
      <p:bgPr>
        <a:gradFill>
          <a:gsLst>
            <a:gs pos="99000">
              <a:schemeClr val="accent4"/>
            </a:gs>
            <a:gs pos="0">
              <a:schemeClr val="tx1"/>
            </a:gs>
          </a:gsLst>
          <a:lin ang="189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D94731CF-68F4-B7E6-4C7F-B3A8574C4AA8}"/>
              </a:ext>
            </a:extLst>
          </p:cNvPr>
          <p:cNvSpPr/>
          <p:nvPr userDrawn="1"/>
        </p:nvSpPr>
        <p:spPr>
          <a:xfrm>
            <a:off x="1280868" y="297404"/>
            <a:ext cx="49696" cy="4969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U">
              <a:ln>
                <a:solidFill>
                  <a:schemeClr val="accent2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6A3E0BCC-3A68-8172-FEF9-06A85672D6CC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503885" y="134720"/>
            <a:ext cx="2676229" cy="365125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Lato" panose="020F0502020204030203" pitchFamily="34" charset="77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CONTACT TITLE CLICK TO EDIT 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70DF746-0278-596E-3075-008536908BA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41271" y="2578796"/>
            <a:ext cx="7314422" cy="1700408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Thank You</a:t>
            </a:r>
            <a:br>
              <a:rPr lang="en-GB" dirty="0"/>
            </a:br>
            <a:r>
              <a:rPr lang="en-GB" dirty="0"/>
              <a:t>For Your Attention!</a:t>
            </a:r>
            <a:endParaRPr lang="en-US" dirty="0"/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8BCF600F-2048-4AA2-59FE-DB114C3DF79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259533" y="205829"/>
            <a:ext cx="801285" cy="183151"/>
          </a:xfrm>
          <a:prstGeom prst="rect">
            <a:avLst/>
          </a:prstGeom>
        </p:spPr>
      </p:pic>
      <p:sp>
        <p:nvSpPr>
          <p:cNvPr id="24" name="Date Placeholder 3">
            <a:extLst>
              <a:ext uri="{FF2B5EF4-FFF2-40B4-BE49-F238E27FC236}">
                <a16:creationId xmlns:a16="http://schemas.microsoft.com/office/drawing/2014/main" id="{3B84325D-1E89-E078-AFA1-B855005DE972}"/>
              </a:ext>
            </a:extLst>
          </p:cNvPr>
          <p:cNvSpPr txBox="1">
            <a:spLocks/>
          </p:cNvSpPr>
          <p:nvPr userDrawn="1"/>
        </p:nvSpPr>
        <p:spPr>
          <a:xfrm>
            <a:off x="9839738" y="122976"/>
            <a:ext cx="122775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100" kern="1200">
                <a:solidFill>
                  <a:schemeClr val="bg2"/>
                </a:solidFill>
                <a:latin typeface="Lato" panose="020F0502020204030203" pitchFamily="34" charset="77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CBE3D76-2EBA-8E45-971D-66412664E3C3}" type="datetimeFigureOut">
              <a:rPr lang="en-HU" smtClean="0">
                <a:solidFill>
                  <a:schemeClr val="bg1"/>
                </a:solidFill>
              </a:rPr>
              <a:pPr/>
              <a:t>03/03/2025</a:t>
            </a:fld>
            <a:endParaRPr lang="en-HU">
              <a:solidFill>
                <a:schemeClr val="bg1"/>
              </a:solidFill>
            </a:endParaRPr>
          </a:p>
        </p:txBody>
      </p:sp>
      <p:sp>
        <p:nvSpPr>
          <p:cNvPr id="25" name="Slide Number Placeholder 5">
            <a:extLst>
              <a:ext uri="{FF2B5EF4-FFF2-40B4-BE49-F238E27FC236}">
                <a16:creationId xmlns:a16="http://schemas.microsoft.com/office/drawing/2014/main" id="{F746959F-22DA-67B3-A6DF-5E3548181E75}"/>
              </a:ext>
            </a:extLst>
          </p:cNvPr>
          <p:cNvSpPr txBox="1">
            <a:spLocks/>
          </p:cNvSpPr>
          <p:nvPr userDrawn="1"/>
        </p:nvSpPr>
        <p:spPr>
          <a:xfrm>
            <a:off x="11469810" y="128852"/>
            <a:ext cx="5268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100" kern="1200">
                <a:solidFill>
                  <a:schemeClr val="bg2"/>
                </a:solidFill>
                <a:latin typeface="Lato" panose="020F0502020204030203" pitchFamily="34" charset="77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5CF1456-0483-1440-88DB-E62C328F67E6}" type="slidenum">
              <a:rPr lang="en-HU" smtClean="0">
                <a:solidFill>
                  <a:schemeClr val="bg1"/>
                </a:solidFill>
              </a:rPr>
              <a:pPr/>
              <a:t>‹#›</a:t>
            </a:fld>
            <a:endParaRPr lang="en-HU">
              <a:solidFill>
                <a:schemeClr val="bg1"/>
              </a:solidFill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40636CB2-BDB8-6F6D-6E79-0CDB9614382D}"/>
              </a:ext>
            </a:extLst>
          </p:cNvPr>
          <p:cNvSpPr/>
          <p:nvPr userDrawn="1"/>
        </p:nvSpPr>
        <p:spPr>
          <a:xfrm>
            <a:off x="11247492" y="283246"/>
            <a:ext cx="49696" cy="4969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U">
              <a:ln>
                <a:solidFill>
                  <a:schemeClr val="accent2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27" name="Date Placeholder 3">
            <a:extLst>
              <a:ext uri="{FF2B5EF4-FFF2-40B4-BE49-F238E27FC236}">
                <a16:creationId xmlns:a16="http://schemas.microsoft.com/office/drawing/2014/main" id="{1465B625-1A25-23B7-6A5B-227B96FE0CA1}"/>
              </a:ext>
            </a:extLst>
          </p:cNvPr>
          <p:cNvSpPr txBox="1">
            <a:spLocks/>
          </p:cNvSpPr>
          <p:nvPr userDrawn="1"/>
        </p:nvSpPr>
        <p:spPr>
          <a:xfrm>
            <a:off x="3070240" y="6268530"/>
            <a:ext cx="7655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b="0" i="0">
                <a:solidFill>
                  <a:schemeClr val="bg1"/>
                </a:solidFill>
                <a:latin typeface="Lato Light" panose="020F0302020204030203" pitchFamily="34" charset="77"/>
              </a:rPr>
              <a:t>VISIT </a:t>
            </a:r>
          </a:p>
          <a:p>
            <a:r>
              <a:rPr lang="en-GB" b="0" i="0">
                <a:solidFill>
                  <a:schemeClr val="bg1"/>
                </a:solidFill>
                <a:latin typeface="Lato Light" panose="020F0302020204030203" pitchFamily="34" charset="77"/>
              </a:rPr>
              <a:t>US AT:</a:t>
            </a:r>
          </a:p>
        </p:txBody>
      </p:sp>
      <p:sp>
        <p:nvSpPr>
          <p:cNvPr id="28" name="Date Placeholder 3">
            <a:extLst>
              <a:ext uri="{FF2B5EF4-FFF2-40B4-BE49-F238E27FC236}">
                <a16:creationId xmlns:a16="http://schemas.microsoft.com/office/drawing/2014/main" id="{7B1BE08C-F17B-52E7-7116-CCA198C2CF7B}"/>
              </a:ext>
            </a:extLst>
          </p:cNvPr>
          <p:cNvSpPr txBox="1">
            <a:spLocks/>
          </p:cNvSpPr>
          <p:nvPr userDrawn="1"/>
        </p:nvSpPr>
        <p:spPr>
          <a:xfrm>
            <a:off x="8268581" y="6105934"/>
            <a:ext cx="1231687" cy="6351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900" b="0" i="0">
                <a:solidFill>
                  <a:schemeClr val="bg1"/>
                </a:solidFill>
                <a:effectLst/>
                <a:latin typeface="Lato Light" panose="020F0302020204030203" pitchFamily="34" charset="77"/>
              </a:rPr>
              <a:t>PRESS </a:t>
            </a:r>
          </a:p>
          <a:p>
            <a:pPr algn="l"/>
            <a:r>
              <a:rPr lang="en-GB" sz="900" b="0" i="0">
                <a:solidFill>
                  <a:schemeClr val="bg1"/>
                </a:solidFill>
                <a:effectLst/>
                <a:latin typeface="Lato Light" panose="020F0302020204030203" pitchFamily="34" charset="77"/>
              </a:rPr>
              <a:t>ENQUIRIES:</a:t>
            </a:r>
          </a:p>
          <a:p>
            <a:pPr algn="l"/>
            <a:r>
              <a:rPr lang="en-GB" sz="900" b="0" i="0" u="none" strike="noStrike">
                <a:solidFill>
                  <a:schemeClr val="bg1"/>
                </a:solidFill>
                <a:effectLst/>
                <a:latin typeface="Lato Light" panose="020F0302020204030203" pitchFamily="34" charset="77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press@medicxi.com</a:t>
            </a:r>
            <a:endParaRPr lang="en-GB" sz="900" b="0" i="0">
              <a:solidFill>
                <a:schemeClr val="bg1"/>
              </a:solidFill>
              <a:effectLst/>
              <a:latin typeface="Lato Light" panose="020F0302020204030203" pitchFamily="34" charset="77"/>
            </a:endParaRPr>
          </a:p>
        </p:txBody>
      </p:sp>
      <p:sp>
        <p:nvSpPr>
          <p:cNvPr id="29" name="Date Placeholder 3">
            <a:extLst>
              <a:ext uri="{FF2B5EF4-FFF2-40B4-BE49-F238E27FC236}">
                <a16:creationId xmlns:a16="http://schemas.microsoft.com/office/drawing/2014/main" id="{94641785-787A-9B42-EC4C-7A1817D79543}"/>
              </a:ext>
            </a:extLst>
          </p:cNvPr>
          <p:cNvSpPr txBox="1">
            <a:spLocks/>
          </p:cNvSpPr>
          <p:nvPr userDrawn="1"/>
        </p:nvSpPr>
        <p:spPr>
          <a:xfrm>
            <a:off x="3874991" y="5950939"/>
            <a:ext cx="1497407" cy="6351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900" b="0" i="0">
                <a:solidFill>
                  <a:schemeClr val="bg1"/>
                </a:solidFill>
                <a:effectLst/>
                <a:latin typeface="Lato Light" panose="020F0302020204030203" pitchFamily="34" charset="77"/>
              </a:rPr>
              <a:t>United Kingdom</a:t>
            </a:r>
          </a:p>
          <a:p>
            <a:pPr algn="l"/>
            <a:r>
              <a:rPr lang="en-GB" sz="900" b="0" i="0">
                <a:solidFill>
                  <a:schemeClr val="bg1"/>
                </a:solidFill>
                <a:effectLst/>
                <a:latin typeface="Lato Light" panose="020F0302020204030203" pitchFamily="34" charset="77"/>
              </a:rPr>
              <a:t>25 Great Pulteney Street</a:t>
            </a:r>
          </a:p>
          <a:p>
            <a:pPr algn="l"/>
            <a:r>
              <a:rPr lang="en-GB" sz="900" b="0" i="0">
                <a:solidFill>
                  <a:schemeClr val="bg1"/>
                </a:solidFill>
                <a:effectLst/>
                <a:latin typeface="Lato Light" panose="020F0302020204030203" pitchFamily="34" charset="77"/>
              </a:rPr>
              <a:t>W1F 9LT London</a:t>
            </a:r>
          </a:p>
          <a:p>
            <a:pPr algn="l"/>
            <a:r>
              <a:rPr lang="en-GB" sz="900" b="0" i="0">
                <a:solidFill>
                  <a:schemeClr val="bg1"/>
                </a:solidFill>
                <a:effectLst/>
                <a:latin typeface="Lato Light" panose="020F0302020204030203" pitchFamily="34" charset="77"/>
              </a:rPr>
              <a:t>United Kingdom</a:t>
            </a:r>
          </a:p>
          <a:p>
            <a:pPr algn="l"/>
            <a:r>
              <a:rPr lang="en-GB" sz="900" b="0" i="0">
                <a:solidFill>
                  <a:schemeClr val="bg1"/>
                </a:solidFill>
                <a:effectLst/>
                <a:latin typeface="Lato Light" panose="020F0302020204030203" pitchFamily="34" charset="77"/>
              </a:rPr>
              <a:t>Tel: </a:t>
            </a:r>
            <a:r>
              <a:rPr lang="en-GB" sz="900" b="0" i="0" u="none" strike="noStrike">
                <a:solidFill>
                  <a:schemeClr val="bg1"/>
                </a:solidFill>
                <a:effectLst/>
                <a:latin typeface="Lato Light" panose="020F0302020204030203" pitchFamily="34" charset="77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+44 20 7952 1788</a:t>
            </a:r>
            <a:endParaRPr lang="en-GB" sz="900" b="0" i="0">
              <a:solidFill>
                <a:schemeClr val="bg1"/>
              </a:solidFill>
              <a:effectLst/>
              <a:latin typeface="Lato Light" panose="020F0302020204030203" pitchFamily="34" charset="77"/>
            </a:endParaRPr>
          </a:p>
        </p:txBody>
      </p:sp>
      <p:sp>
        <p:nvSpPr>
          <p:cNvPr id="30" name="Date Placeholder 3">
            <a:extLst>
              <a:ext uri="{FF2B5EF4-FFF2-40B4-BE49-F238E27FC236}">
                <a16:creationId xmlns:a16="http://schemas.microsoft.com/office/drawing/2014/main" id="{15C0EDDC-6761-D2EC-A1E1-53991F886771}"/>
              </a:ext>
            </a:extLst>
          </p:cNvPr>
          <p:cNvSpPr txBox="1">
            <a:spLocks/>
          </p:cNvSpPr>
          <p:nvPr userDrawn="1"/>
        </p:nvSpPr>
        <p:spPr>
          <a:xfrm>
            <a:off x="5451626" y="5950939"/>
            <a:ext cx="1401880" cy="6351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900" b="0" i="0">
                <a:solidFill>
                  <a:schemeClr val="bg1"/>
                </a:solidFill>
                <a:effectLst/>
                <a:latin typeface="Lato Light" panose="020F0302020204030203" pitchFamily="34" charset="77"/>
              </a:rPr>
              <a:t>Switzerland</a:t>
            </a:r>
          </a:p>
          <a:p>
            <a:pPr algn="l"/>
            <a:r>
              <a:rPr lang="en-GB" sz="900" b="0" i="0" err="1">
                <a:solidFill>
                  <a:schemeClr val="bg1"/>
                </a:solidFill>
                <a:effectLst/>
                <a:latin typeface="Lato Light" panose="020F0302020204030203" pitchFamily="34" charset="77"/>
              </a:rPr>
              <a:t>Cours</a:t>
            </a:r>
            <a:r>
              <a:rPr lang="en-GB" sz="900" b="0" i="0">
                <a:solidFill>
                  <a:schemeClr val="bg1"/>
                </a:solidFill>
                <a:effectLst/>
                <a:latin typeface="Lato Light" panose="020F0302020204030203" pitchFamily="34" charset="77"/>
              </a:rPr>
              <a:t> de Rive 10</a:t>
            </a:r>
          </a:p>
          <a:p>
            <a:pPr algn="l"/>
            <a:r>
              <a:rPr lang="en-GB" sz="900" b="0" i="0">
                <a:solidFill>
                  <a:schemeClr val="bg1"/>
                </a:solidFill>
                <a:effectLst/>
                <a:latin typeface="Lato Light" panose="020F0302020204030203" pitchFamily="34" charset="77"/>
              </a:rPr>
              <a:t>1204 Geneva</a:t>
            </a:r>
          </a:p>
          <a:p>
            <a:pPr algn="l"/>
            <a:r>
              <a:rPr lang="en-GB" sz="900" b="0" i="0">
                <a:solidFill>
                  <a:schemeClr val="bg1"/>
                </a:solidFill>
                <a:effectLst/>
                <a:latin typeface="Lato Light" panose="020F0302020204030203" pitchFamily="34" charset="77"/>
              </a:rPr>
              <a:t>Switzerland</a:t>
            </a:r>
          </a:p>
          <a:p>
            <a:pPr algn="l"/>
            <a:r>
              <a:rPr lang="en-GB" sz="900" b="0" i="0">
                <a:solidFill>
                  <a:schemeClr val="bg1"/>
                </a:solidFill>
                <a:effectLst/>
                <a:latin typeface="Lato Light" panose="020F0302020204030203" pitchFamily="34" charset="77"/>
              </a:rPr>
              <a:t>Tel: </a:t>
            </a:r>
            <a:r>
              <a:rPr lang="en-GB" sz="900" b="0" i="0" u="none" strike="noStrike">
                <a:solidFill>
                  <a:schemeClr val="bg1"/>
                </a:solidFill>
                <a:effectLst/>
                <a:latin typeface="Lato Light" panose="020F0302020204030203" pitchFamily="34" charset="77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+41 22 707 86 30</a:t>
            </a:r>
            <a:endParaRPr lang="en-GB" sz="900" b="0" i="0">
              <a:solidFill>
                <a:schemeClr val="bg1"/>
              </a:solidFill>
              <a:effectLst/>
              <a:latin typeface="Lato Light" panose="020F0302020204030203" pitchFamily="34" charset="77"/>
            </a:endParaRPr>
          </a:p>
        </p:txBody>
      </p:sp>
      <p:sp>
        <p:nvSpPr>
          <p:cNvPr id="31" name="Date Placeholder 3">
            <a:extLst>
              <a:ext uri="{FF2B5EF4-FFF2-40B4-BE49-F238E27FC236}">
                <a16:creationId xmlns:a16="http://schemas.microsoft.com/office/drawing/2014/main" id="{1691B8C5-5329-2AB2-39AF-DBC4BC82801E}"/>
              </a:ext>
            </a:extLst>
          </p:cNvPr>
          <p:cNvSpPr txBox="1">
            <a:spLocks/>
          </p:cNvSpPr>
          <p:nvPr userDrawn="1"/>
        </p:nvSpPr>
        <p:spPr>
          <a:xfrm>
            <a:off x="6863077" y="5950939"/>
            <a:ext cx="1375845" cy="6351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900" b="0" i="0">
                <a:solidFill>
                  <a:schemeClr val="bg1"/>
                </a:solidFill>
                <a:effectLst/>
                <a:latin typeface="Lato Light" panose="020F0302020204030203" pitchFamily="34" charset="77"/>
              </a:rPr>
              <a:t>Jersey</a:t>
            </a:r>
          </a:p>
          <a:p>
            <a:pPr algn="l"/>
            <a:r>
              <a:rPr lang="en-GB" sz="900" b="0" i="0">
                <a:solidFill>
                  <a:schemeClr val="bg1"/>
                </a:solidFill>
                <a:effectLst/>
                <a:latin typeface="Lato Light" panose="020F0302020204030203" pitchFamily="34" charset="77"/>
              </a:rPr>
              <a:t>44 Esplanade</a:t>
            </a:r>
          </a:p>
          <a:p>
            <a:pPr algn="l"/>
            <a:r>
              <a:rPr lang="en-GB" sz="900" b="0" i="0">
                <a:solidFill>
                  <a:schemeClr val="bg1"/>
                </a:solidFill>
                <a:effectLst/>
                <a:latin typeface="Lato Light" panose="020F0302020204030203" pitchFamily="34" charset="77"/>
              </a:rPr>
              <a:t>St Helier</a:t>
            </a:r>
          </a:p>
          <a:p>
            <a:pPr algn="l"/>
            <a:r>
              <a:rPr lang="en-GB" sz="900" b="0" i="0">
                <a:solidFill>
                  <a:schemeClr val="bg1"/>
                </a:solidFill>
                <a:effectLst/>
                <a:latin typeface="Lato Light" panose="020F0302020204030203" pitchFamily="34" charset="77"/>
              </a:rPr>
              <a:t>Jersey JE4 9WG</a:t>
            </a:r>
          </a:p>
          <a:p>
            <a:pPr algn="l"/>
            <a:r>
              <a:rPr lang="en-GB" sz="900" b="0" i="0">
                <a:solidFill>
                  <a:schemeClr val="bg1"/>
                </a:solidFill>
                <a:effectLst/>
                <a:latin typeface="Lato Light" panose="020F0302020204030203" pitchFamily="34" charset="77"/>
              </a:rPr>
              <a:t>Tel: </a:t>
            </a:r>
            <a:r>
              <a:rPr lang="en-GB" sz="900" b="0" i="0" u="none" strike="noStrike">
                <a:solidFill>
                  <a:schemeClr val="bg1"/>
                </a:solidFill>
                <a:effectLst/>
                <a:latin typeface="Lato Light" panose="020F0302020204030203" pitchFamily="34" charset="77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+44 1534 481050</a:t>
            </a:r>
            <a:endParaRPr lang="en-GB" sz="900" b="0" i="0">
              <a:solidFill>
                <a:schemeClr val="bg1"/>
              </a:solidFill>
              <a:effectLst/>
              <a:latin typeface="Lato Light" panose="020F0302020204030203" pitchFamily="34" charset="77"/>
            </a:endParaRPr>
          </a:p>
        </p:txBody>
      </p:sp>
      <p:sp>
        <p:nvSpPr>
          <p:cNvPr id="32" name="Date Placeholder 3">
            <a:extLst>
              <a:ext uri="{FF2B5EF4-FFF2-40B4-BE49-F238E27FC236}">
                <a16:creationId xmlns:a16="http://schemas.microsoft.com/office/drawing/2014/main" id="{CD556471-E2A3-8E04-08C8-03CCBF05D4CF}"/>
              </a:ext>
            </a:extLst>
          </p:cNvPr>
          <p:cNvSpPr txBox="1">
            <a:spLocks/>
          </p:cNvSpPr>
          <p:nvPr userDrawn="1"/>
        </p:nvSpPr>
        <p:spPr>
          <a:xfrm>
            <a:off x="9487205" y="6105934"/>
            <a:ext cx="1375845" cy="6351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900" b="0" i="0">
                <a:solidFill>
                  <a:schemeClr val="bg1"/>
                </a:solidFill>
                <a:effectLst/>
                <a:latin typeface="Lato Light" panose="020F0302020204030203" pitchFamily="34" charset="77"/>
              </a:rPr>
              <a:t>INVESTOR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900" b="0" i="0">
                <a:solidFill>
                  <a:schemeClr val="bg1"/>
                </a:solidFill>
                <a:effectLst/>
                <a:latin typeface="Lato Light" panose="020F0302020204030203" pitchFamily="34" charset="77"/>
              </a:rPr>
              <a:t>ENQUIRIES:</a:t>
            </a:r>
          </a:p>
          <a:p>
            <a:pPr algn="l"/>
            <a:r>
              <a:rPr lang="en-GB" sz="900" b="0" i="0" u="none" strike="noStrike">
                <a:solidFill>
                  <a:schemeClr val="bg1"/>
                </a:solidFill>
                <a:effectLst/>
                <a:latin typeface="Lato Light" panose="020F0302020204030203" pitchFamily="34" charset="77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investor@medicxi.com</a:t>
            </a:r>
            <a:endParaRPr lang="en-GB" sz="900" b="0" i="0">
              <a:solidFill>
                <a:schemeClr val="bg1"/>
              </a:solidFill>
              <a:effectLst/>
              <a:latin typeface="Lato Light" panose="020F0302020204030203" pitchFamily="34" charset="77"/>
            </a:endParaRPr>
          </a:p>
        </p:txBody>
      </p:sp>
      <p:sp>
        <p:nvSpPr>
          <p:cNvPr id="33" name="Date Placeholder 3">
            <a:extLst>
              <a:ext uri="{FF2B5EF4-FFF2-40B4-BE49-F238E27FC236}">
                <a16:creationId xmlns:a16="http://schemas.microsoft.com/office/drawing/2014/main" id="{DA0F7FF7-963B-4CDE-C774-EB65B4E07330}"/>
              </a:ext>
            </a:extLst>
          </p:cNvPr>
          <p:cNvSpPr txBox="1">
            <a:spLocks/>
          </p:cNvSpPr>
          <p:nvPr userDrawn="1"/>
        </p:nvSpPr>
        <p:spPr>
          <a:xfrm>
            <a:off x="10805293" y="6105934"/>
            <a:ext cx="1227754" cy="6351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900" b="0" i="0">
                <a:solidFill>
                  <a:schemeClr val="bg1"/>
                </a:solidFill>
                <a:effectLst/>
                <a:latin typeface="Lato Light" panose="020F0302020204030203" pitchFamily="34" charset="77"/>
              </a:rPr>
              <a:t>GENERAL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900" b="0" i="0">
                <a:solidFill>
                  <a:schemeClr val="bg1"/>
                </a:solidFill>
                <a:effectLst/>
                <a:latin typeface="Lato Light" panose="020F0302020204030203" pitchFamily="34" charset="77"/>
              </a:rPr>
              <a:t>ENQUIRIES:</a:t>
            </a:r>
          </a:p>
          <a:p>
            <a:pPr algn="l"/>
            <a:r>
              <a:rPr lang="en-GB" sz="900" b="0" i="0" u="none" strike="noStrike">
                <a:solidFill>
                  <a:schemeClr val="bg1"/>
                </a:solidFill>
                <a:effectLst/>
                <a:latin typeface="Lato Light" panose="020F0302020204030203" pitchFamily="34" charset="77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info@medicxi.com</a:t>
            </a:r>
            <a:endParaRPr lang="en-GB" sz="900" b="0" i="0">
              <a:solidFill>
                <a:schemeClr val="bg1"/>
              </a:solidFill>
              <a:effectLst/>
              <a:latin typeface="Lato Light" panose="020F0302020204030203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40756980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9_Title and Conten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45058355-7996-D469-CB52-211A78042659}"/>
              </a:ext>
            </a:extLst>
          </p:cNvPr>
          <p:cNvSpPr/>
          <p:nvPr userDrawn="1"/>
        </p:nvSpPr>
        <p:spPr>
          <a:xfrm>
            <a:off x="1280868" y="297404"/>
            <a:ext cx="49696" cy="4969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U">
              <a:ln>
                <a:solidFill>
                  <a:schemeClr val="accent2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4BB01CF9-4F17-24FD-32C3-54B5971810B1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503885" y="134720"/>
            <a:ext cx="2676229" cy="365125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Lato" panose="020F0502020204030203" pitchFamily="34" charset="77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CONTACT TITLE CLICK TO EDIT 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4F73E8FA-CAE4-A1AB-3E39-8408C8DA40F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41271" y="2578796"/>
            <a:ext cx="7314422" cy="1700408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Thank You</a:t>
            </a:r>
            <a:br>
              <a:rPr lang="en-GB" dirty="0"/>
            </a:br>
            <a:r>
              <a:rPr lang="en-GB" dirty="0"/>
              <a:t>For Your Attention!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E38E169-8D88-D02B-1BC9-11133367E07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259533" y="205829"/>
            <a:ext cx="801285" cy="183151"/>
          </a:xfrm>
          <a:prstGeom prst="rect">
            <a:avLst/>
          </a:prstGeom>
        </p:spPr>
      </p:pic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4BB29F7-247C-F26C-AEBB-081BD82AA7AD}"/>
              </a:ext>
            </a:extLst>
          </p:cNvPr>
          <p:cNvSpPr txBox="1">
            <a:spLocks/>
          </p:cNvSpPr>
          <p:nvPr userDrawn="1"/>
        </p:nvSpPr>
        <p:spPr>
          <a:xfrm>
            <a:off x="3070240" y="6268530"/>
            <a:ext cx="7655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b="0" i="0">
                <a:solidFill>
                  <a:schemeClr val="bg1"/>
                </a:solidFill>
                <a:latin typeface="Lato Light" panose="020F0302020204030203" pitchFamily="34" charset="77"/>
              </a:rPr>
              <a:t>VISIT </a:t>
            </a:r>
          </a:p>
          <a:p>
            <a:r>
              <a:rPr lang="en-GB" b="0" i="0">
                <a:solidFill>
                  <a:schemeClr val="bg1"/>
                </a:solidFill>
                <a:latin typeface="Lato Light" panose="020F0302020204030203" pitchFamily="34" charset="77"/>
              </a:rPr>
              <a:t>US AT: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9342DE0C-6BB6-0453-1597-80F17D125EEE}"/>
              </a:ext>
            </a:extLst>
          </p:cNvPr>
          <p:cNvSpPr txBox="1">
            <a:spLocks/>
          </p:cNvSpPr>
          <p:nvPr userDrawn="1"/>
        </p:nvSpPr>
        <p:spPr>
          <a:xfrm>
            <a:off x="8268581" y="6105934"/>
            <a:ext cx="1231687" cy="6351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900" b="0" i="0">
                <a:solidFill>
                  <a:schemeClr val="bg1"/>
                </a:solidFill>
                <a:effectLst/>
                <a:latin typeface="Lato Light" panose="020F0302020204030203" pitchFamily="34" charset="77"/>
              </a:rPr>
              <a:t>PRESS </a:t>
            </a:r>
          </a:p>
          <a:p>
            <a:pPr algn="l"/>
            <a:r>
              <a:rPr lang="en-GB" sz="900" b="0" i="0">
                <a:solidFill>
                  <a:schemeClr val="bg1"/>
                </a:solidFill>
                <a:effectLst/>
                <a:latin typeface="Lato Light" panose="020F0302020204030203" pitchFamily="34" charset="77"/>
              </a:rPr>
              <a:t>ENQUIRIES:</a:t>
            </a:r>
          </a:p>
          <a:p>
            <a:pPr algn="l"/>
            <a:r>
              <a:rPr lang="en-GB" sz="900" b="0" i="0" u="none" strike="noStrike">
                <a:solidFill>
                  <a:schemeClr val="bg1"/>
                </a:solidFill>
                <a:effectLst/>
                <a:latin typeface="Lato Light" panose="020F0302020204030203" pitchFamily="34" charset="77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press@medicxi.com</a:t>
            </a:r>
            <a:endParaRPr lang="en-GB" sz="900" b="0" i="0">
              <a:solidFill>
                <a:schemeClr val="bg1"/>
              </a:solidFill>
              <a:effectLst/>
              <a:latin typeface="Lato Light" panose="020F0302020204030203" pitchFamily="34" charset="77"/>
            </a:endParaRP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94D1A804-179E-F175-C4BA-43697209E6C8}"/>
              </a:ext>
            </a:extLst>
          </p:cNvPr>
          <p:cNvSpPr txBox="1">
            <a:spLocks/>
          </p:cNvSpPr>
          <p:nvPr userDrawn="1"/>
        </p:nvSpPr>
        <p:spPr>
          <a:xfrm>
            <a:off x="3874991" y="5950939"/>
            <a:ext cx="1497407" cy="6351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900" b="0" i="0">
                <a:solidFill>
                  <a:schemeClr val="bg1"/>
                </a:solidFill>
                <a:effectLst/>
                <a:latin typeface="Lato Light" panose="020F0302020204030203" pitchFamily="34" charset="77"/>
              </a:rPr>
              <a:t>United Kingdom</a:t>
            </a:r>
          </a:p>
          <a:p>
            <a:pPr algn="l"/>
            <a:r>
              <a:rPr lang="en-GB" sz="900" b="0" i="0">
                <a:solidFill>
                  <a:schemeClr val="bg1"/>
                </a:solidFill>
                <a:effectLst/>
                <a:latin typeface="Lato Light" panose="020F0302020204030203" pitchFamily="34" charset="77"/>
              </a:rPr>
              <a:t>25 Great Pulteney Street</a:t>
            </a:r>
          </a:p>
          <a:p>
            <a:pPr algn="l"/>
            <a:r>
              <a:rPr lang="en-GB" sz="900" b="0" i="0">
                <a:solidFill>
                  <a:schemeClr val="bg1"/>
                </a:solidFill>
                <a:effectLst/>
                <a:latin typeface="Lato Light" panose="020F0302020204030203" pitchFamily="34" charset="77"/>
              </a:rPr>
              <a:t>W1F 9LT London</a:t>
            </a:r>
          </a:p>
          <a:p>
            <a:pPr algn="l"/>
            <a:r>
              <a:rPr lang="en-GB" sz="900" b="0" i="0">
                <a:solidFill>
                  <a:schemeClr val="bg1"/>
                </a:solidFill>
                <a:effectLst/>
                <a:latin typeface="Lato Light" panose="020F0302020204030203" pitchFamily="34" charset="77"/>
              </a:rPr>
              <a:t>United Kingdom</a:t>
            </a:r>
          </a:p>
          <a:p>
            <a:pPr algn="l"/>
            <a:r>
              <a:rPr lang="en-GB" sz="900" b="0" i="0">
                <a:solidFill>
                  <a:schemeClr val="bg1"/>
                </a:solidFill>
                <a:effectLst/>
                <a:latin typeface="Lato Light" panose="020F0302020204030203" pitchFamily="34" charset="77"/>
              </a:rPr>
              <a:t>Tel: </a:t>
            </a:r>
            <a:r>
              <a:rPr lang="en-GB" sz="900" b="0" i="0" u="none" strike="noStrike">
                <a:solidFill>
                  <a:schemeClr val="bg1"/>
                </a:solidFill>
                <a:effectLst/>
                <a:latin typeface="Lato Light" panose="020F0302020204030203" pitchFamily="34" charset="77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+44 20 7952 1788</a:t>
            </a:r>
            <a:endParaRPr lang="en-GB" sz="900" b="0" i="0">
              <a:solidFill>
                <a:schemeClr val="bg1"/>
              </a:solidFill>
              <a:effectLst/>
              <a:latin typeface="Lato Light" panose="020F0302020204030203" pitchFamily="34" charset="77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218A9AC8-CEE2-4CB0-97DF-8826B65B8840}"/>
              </a:ext>
            </a:extLst>
          </p:cNvPr>
          <p:cNvSpPr txBox="1">
            <a:spLocks/>
          </p:cNvSpPr>
          <p:nvPr userDrawn="1"/>
        </p:nvSpPr>
        <p:spPr>
          <a:xfrm>
            <a:off x="5451626" y="5950939"/>
            <a:ext cx="1401880" cy="6351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900" b="0" i="0">
                <a:solidFill>
                  <a:schemeClr val="bg1"/>
                </a:solidFill>
                <a:effectLst/>
                <a:latin typeface="Lato Light" panose="020F0302020204030203" pitchFamily="34" charset="77"/>
              </a:rPr>
              <a:t>Switzerland</a:t>
            </a:r>
          </a:p>
          <a:p>
            <a:pPr algn="l"/>
            <a:r>
              <a:rPr lang="en-GB" sz="900" b="0" i="0" err="1">
                <a:solidFill>
                  <a:schemeClr val="bg1"/>
                </a:solidFill>
                <a:effectLst/>
                <a:latin typeface="Lato Light" panose="020F0302020204030203" pitchFamily="34" charset="77"/>
              </a:rPr>
              <a:t>Cours</a:t>
            </a:r>
            <a:r>
              <a:rPr lang="en-GB" sz="900" b="0" i="0">
                <a:solidFill>
                  <a:schemeClr val="bg1"/>
                </a:solidFill>
                <a:effectLst/>
                <a:latin typeface="Lato Light" panose="020F0302020204030203" pitchFamily="34" charset="77"/>
              </a:rPr>
              <a:t> de Rive 10</a:t>
            </a:r>
          </a:p>
          <a:p>
            <a:pPr algn="l"/>
            <a:r>
              <a:rPr lang="en-GB" sz="900" b="0" i="0">
                <a:solidFill>
                  <a:schemeClr val="bg1"/>
                </a:solidFill>
                <a:effectLst/>
                <a:latin typeface="Lato Light" panose="020F0302020204030203" pitchFamily="34" charset="77"/>
              </a:rPr>
              <a:t>1204 Geneva</a:t>
            </a:r>
          </a:p>
          <a:p>
            <a:pPr algn="l"/>
            <a:r>
              <a:rPr lang="en-GB" sz="900" b="0" i="0">
                <a:solidFill>
                  <a:schemeClr val="bg1"/>
                </a:solidFill>
                <a:effectLst/>
                <a:latin typeface="Lato Light" panose="020F0302020204030203" pitchFamily="34" charset="77"/>
              </a:rPr>
              <a:t>Switzerland</a:t>
            </a:r>
          </a:p>
          <a:p>
            <a:pPr algn="l"/>
            <a:r>
              <a:rPr lang="en-GB" sz="900" b="0" i="0">
                <a:solidFill>
                  <a:schemeClr val="bg1"/>
                </a:solidFill>
                <a:effectLst/>
                <a:latin typeface="Lato Light" panose="020F0302020204030203" pitchFamily="34" charset="77"/>
              </a:rPr>
              <a:t>Tel: </a:t>
            </a:r>
            <a:r>
              <a:rPr lang="en-GB" sz="900" b="0" i="0" u="none" strike="noStrike">
                <a:solidFill>
                  <a:schemeClr val="bg1"/>
                </a:solidFill>
                <a:effectLst/>
                <a:latin typeface="Lato Light" panose="020F0302020204030203" pitchFamily="34" charset="77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+41 22 707 86 30</a:t>
            </a:r>
            <a:endParaRPr lang="en-GB" sz="900" b="0" i="0">
              <a:solidFill>
                <a:schemeClr val="bg1"/>
              </a:solidFill>
              <a:effectLst/>
              <a:latin typeface="Lato Light" panose="020F0302020204030203" pitchFamily="34" charset="77"/>
            </a:endParaRPr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DD145824-3DEE-66EF-3261-CCABA53C8DD1}"/>
              </a:ext>
            </a:extLst>
          </p:cNvPr>
          <p:cNvSpPr txBox="1">
            <a:spLocks/>
          </p:cNvSpPr>
          <p:nvPr userDrawn="1"/>
        </p:nvSpPr>
        <p:spPr>
          <a:xfrm>
            <a:off x="6863077" y="5950939"/>
            <a:ext cx="1375845" cy="6351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900" b="0" i="0">
                <a:solidFill>
                  <a:schemeClr val="bg1"/>
                </a:solidFill>
                <a:effectLst/>
                <a:latin typeface="Lato Light" panose="020F0302020204030203" pitchFamily="34" charset="77"/>
              </a:rPr>
              <a:t>Jersey</a:t>
            </a:r>
          </a:p>
          <a:p>
            <a:pPr algn="l"/>
            <a:r>
              <a:rPr lang="en-GB" sz="900" b="0" i="0">
                <a:solidFill>
                  <a:schemeClr val="bg1"/>
                </a:solidFill>
                <a:effectLst/>
                <a:latin typeface="Lato Light" panose="020F0302020204030203" pitchFamily="34" charset="77"/>
              </a:rPr>
              <a:t>44 Esplanade</a:t>
            </a:r>
          </a:p>
          <a:p>
            <a:pPr algn="l"/>
            <a:r>
              <a:rPr lang="en-GB" sz="900" b="0" i="0">
                <a:solidFill>
                  <a:schemeClr val="bg1"/>
                </a:solidFill>
                <a:effectLst/>
                <a:latin typeface="Lato Light" panose="020F0302020204030203" pitchFamily="34" charset="77"/>
              </a:rPr>
              <a:t>St Helier</a:t>
            </a:r>
          </a:p>
          <a:p>
            <a:pPr algn="l"/>
            <a:r>
              <a:rPr lang="en-GB" sz="900" b="0" i="0">
                <a:solidFill>
                  <a:schemeClr val="bg1"/>
                </a:solidFill>
                <a:effectLst/>
                <a:latin typeface="Lato Light" panose="020F0302020204030203" pitchFamily="34" charset="77"/>
              </a:rPr>
              <a:t>Jersey JE4 9WG</a:t>
            </a:r>
          </a:p>
          <a:p>
            <a:pPr algn="l"/>
            <a:r>
              <a:rPr lang="en-GB" sz="900" b="0" i="0">
                <a:solidFill>
                  <a:schemeClr val="bg1"/>
                </a:solidFill>
                <a:effectLst/>
                <a:latin typeface="Lato Light" panose="020F0302020204030203" pitchFamily="34" charset="77"/>
              </a:rPr>
              <a:t>Tel: </a:t>
            </a:r>
            <a:r>
              <a:rPr lang="en-GB" sz="900" b="0" i="0" u="none" strike="noStrike">
                <a:solidFill>
                  <a:schemeClr val="bg1"/>
                </a:solidFill>
                <a:effectLst/>
                <a:latin typeface="Lato Light" panose="020F0302020204030203" pitchFamily="34" charset="77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+44 1534 481050</a:t>
            </a:r>
            <a:endParaRPr lang="en-GB" sz="900" b="0" i="0">
              <a:solidFill>
                <a:schemeClr val="bg1"/>
              </a:solidFill>
              <a:effectLst/>
              <a:latin typeface="Lato Light" panose="020F0302020204030203" pitchFamily="34" charset="77"/>
            </a:endParaRPr>
          </a:p>
        </p:txBody>
      </p: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FFAC2157-4010-B2C8-B7D0-BE735A3498FF}"/>
              </a:ext>
            </a:extLst>
          </p:cNvPr>
          <p:cNvSpPr txBox="1">
            <a:spLocks/>
          </p:cNvSpPr>
          <p:nvPr userDrawn="1"/>
        </p:nvSpPr>
        <p:spPr>
          <a:xfrm>
            <a:off x="9487205" y="6105934"/>
            <a:ext cx="1375845" cy="6351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900" b="0" i="0">
                <a:solidFill>
                  <a:schemeClr val="bg1"/>
                </a:solidFill>
                <a:effectLst/>
                <a:latin typeface="Lato Light" panose="020F0302020204030203" pitchFamily="34" charset="77"/>
              </a:rPr>
              <a:t>INVESTOR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900" b="0" i="0">
                <a:solidFill>
                  <a:schemeClr val="bg1"/>
                </a:solidFill>
                <a:effectLst/>
                <a:latin typeface="Lato Light" panose="020F0302020204030203" pitchFamily="34" charset="77"/>
              </a:rPr>
              <a:t>ENQUIRIES:</a:t>
            </a:r>
          </a:p>
          <a:p>
            <a:pPr algn="l"/>
            <a:r>
              <a:rPr lang="en-GB" sz="900" b="0" i="0" u="none" strike="noStrike">
                <a:solidFill>
                  <a:schemeClr val="bg1"/>
                </a:solidFill>
                <a:effectLst/>
                <a:latin typeface="Lato Light" panose="020F0302020204030203" pitchFamily="34" charset="77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investor@medicxi.com</a:t>
            </a:r>
            <a:endParaRPr lang="en-GB" sz="900" b="0" i="0">
              <a:solidFill>
                <a:schemeClr val="bg1"/>
              </a:solidFill>
              <a:effectLst/>
              <a:latin typeface="Lato Light" panose="020F0302020204030203" pitchFamily="34" charset="77"/>
            </a:endParaRPr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75C0E8A2-405D-CB3B-07E3-9B7AFA8D144B}"/>
              </a:ext>
            </a:extLst>
          </p:cNvPr>
          <p:cNvSpPr txBox="1">
            <a:spLocks/>
          </p:cNvSpPr>
          <p:nvPr userDrawn="1"/>
        </p:nvSpPr>
        <p:spPr>
          <a:xfrm>
            <a:off x="10805293" y="6105934"/>
            <a:ext cx="1227754" cy="6351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900" b="0" i="0">
                <a:solidFill>
                  <a:schemeClr val="bg1"/>
                </a:solidFill>
                <a:effectLst/>
                <a:latin typeface="Lato Light" panose="020F0302020204030203" pitchFamily="34" charset="77"/>
              </a:rPr>
              <a:t>GENERAL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900" b="0" i="0">
                <a:solidFill>
                  <a:schemeClr val="bg1"/>
                </a:solidFill>
                <a:effectLst/>
                <a:latin typeface="Lato Light" panose="020F0302020204030203" pitchFamily="34" charset="77"/>
              </a:rPr>
              <a:t>ENQUIRIES:</a:t>
            </a:r>
          </a:p>
          <a:p>
            <a:pPr algn="l"/>
            <a:r>
              <a:rPr lang="en-GB" sz="900" b="0" i="0" u="none" strike="noStrike">
                <a:solidFill>
                  <a:schemeClr val="bg1"/>
                </a:solidFill>
                <a:effectLst/>
                <a:latin typeface="Lato Light" panose="020F0302020204030203" pitchFamily="34" charset="77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info@medicxi.com</a:t>
            </a:r>
            <a:endParaRPr lang="en-GB" sz="900" b="0" i="0">
              <a:solidFill>
                <a:schemeClr val="bg1"/>
              </a:solidFill>
              <a:effectLst/>
              <a:latin typeface="Lato Light" panose="020F0302020204030203" pitchFamily="34" charset="77"/>
            </a:endParaRPr>
          </a:p>
        </p:txBody>
      </p:sp>
      <p:sp>
        <p:nvSpPr>
          <p:cNvPr id="18" name="Date Placeholder 3">
            <a:extLst>
              <a:ext uri="{FF2B5EF4-FFF2-40B4-BE49-F238E27FC236}">
                <a16:creationId xmlns:a16="http://schemas.microsoft.com/office/drawing/2014/main" id="{3270840A-80A9-D407-A265-F8517F146946}"/>
              </a:ext>
            </a:extLst>
          </p:cNvPr>
          <p:cNvSpPr txBox="1">
            <a:spLocks/>
          </p:cNvSpPr>
          <p:nvPr userDrawn="1"/>
        </p:nvSpPr>
        <p:spPr>
          <a:xfrm>
            <a:off x="9839738" y="122976"/>
            <a:ext cx="122775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100" kern="1200">
                <a:solidFill>
                  <a:schemeClr val="bg2"/>
                </a:solidFill>
                <a:latin typeface="Lato" panose="020F0502020204030203" pitchFamily="34" charset="77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CBE3D76-2EBA-8E45-971D-66412664E3C3}" type="datetimeFigureOut">
              <a:rPr lang="en-HU" smtClean="0">
                <a:solidFill>
                  <a:schemeClr val="bg1"/>
                </a:solidFill>
              </a:rPr>
              <a:pPr/>
              <a:t>03/03/2025</a:t>
            </a:fld>
            <a:endParaRPr lang="en-HU">
              <a:solidFill>
                <a:schemeClr val="bg1"/>
              </a:solidFill>
            </a:endParaRPr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3592588C-D8F3-1862-E52F-426E6C411842}"/>
              </a:ext>
            </a:extLst>
          </p:cNvPr>
          <p:cNvSpPr txBox="1">
            <a:spLocks/>
          </p:cNvSpPr>
          <p:nvPr userDrawn="1"/>
        </p:nvSpPr>
        <p:spPr>
          <a:xfrm>
            <a:off x="11469810" y="128852"/>
            <a:ext cx="5268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100" kern="1200">
                <a:solidFill>
                  <a:schemeClr val="bg2"/>
                </a:solidFill>
                <a:latin typeface="Lato" panose="020F0502020204030203" pitchFamily="34" charset="77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5CF1456-0483-1440-88DB-E62C328F67E6}" type="slidenum">
              <a:rPr lang="en-HU" smtClean="0">
                <a:solidFill>
                  <a:schemeClr val="bg1"/>
                </a:solidFill>
              </a:rPr>
              <a:pPr/>
              <a:t>‹#›</a:t>
            </a:fld>
            <a:endParaRPr lang="en-HU">
              <a:solidFill>
                <a:schemeClr val="bg1"/>
              </a:solidFill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15628626-B08B-CB06-A102-65C104A11E56}"/>
              </a:ext>
            </a:extLst>
          </p:cNvPr>
          <p:cNvSpPr/>
          <p:nvPr userDrawn="1"/>
        </p:nvSpPr>
        <p:spPr>
          <a:xfrm>
            <a:off x="11247492" y="283246"/>
            <a:ext cx="49696" cy="4969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U">
              <a:ln>
                <a:solidFill>
                  <a:schemeClr val="accent2"/>
                </a:solidFill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139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8DD1B2-2438-7461-6793-E6948044734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4537076" y="2996474"/>
            <a:ext cx="3117848" cy="71265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5CF0D5E-BE9B-A000-F7BF-631DDE109C3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259533" y="205829"/>
            <a:ext cx="801285" cy="183151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475FF6A-75E1-40EE-C844-A06B4EC17FAF}"/>
              </a:ext>
            </a:extLst>
          </p:cNvPr>
          <p:cNvSpPr/>
          <p:nvPr userDrawn="1"/>
        </p:nvSpPr>
        <p:spPr>
          <a:xfrm>
            <a:off x="1280868" y="297404"/>
            <a:ext cx="49696" cy="4969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U">
              <a:ln>
                <a:solidFill>
                  <a:schemeClr val="accent2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B3EAD9F4-0C9E-E6AF-27EA-8699B0780A40}"/>
              </a:ext>
            </a:extLst>
          </p:cNvPr>
          <p:cNvSpPr/>
          <p:nvPr userDrawn="1"/>
        </p:nvSpPr>
        <p:spPr>
          <a:xfrm>
            <a:off x="3954494" y="297404"/>
            <a:ext cx="49696" cy="4969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U">
              <a:ln>
                <a:solidFill>
                  <a:schemeClr val="accent2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1B6471AA-4DD3-2F90-A0E5-F5D5AC0C808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503885" y="134720"/>
            <a:ext cx="2277287" cy="365125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Lato" panose="020F0502020204030203" pitchFamily="34" charset="77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CONTRIBUTORS CLICK TO EDIT 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C0AD45A7-33D9-29E3-F12D-56F52F843038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4207328" y="134720"/>
            <a:ext cx="3117850" cy="365125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Lato" panose="020F0502020204030203" pitchFamily="34" charset="77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CONTACT TITLE CLICK TO EDIT 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56176D6-86C3-4769-3B40-88A9C6887215}"/>
              </a:ext>
            </a:extLst>
          </p:cNvPr>
          <p:cNvSpPr txBox="1">
            <a:spLocks/>
          </p:cNvSpPr>
          <p:nvPr userDrawn="1"/>
        </p:nvSpPr>
        <p:spPr>
          <a:xfrm>
            <a:off x="10780264" y="6392966"/>
            <a:ext cx="122775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100" kern="1200">
                <a:solidFill>
                  <a:schemeClr val="bg2"/>
                </a:solidFill>
                <a:latin typeface="Lato" panose="020F0502020204030203" pitchFamily="34" charset="77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CBE3D76-2EBA-8E45-971D-66412664E3C3}" type="datetimeFigureOut">
              <a:rPr lang="en-HU" smtClean="0">
                <a:solidFill>
                  <a:schemeClr val="bg1"/>
                </a:solidFill>
              </a:rPr>
              <a:pPr/>
              <a:t>03/03/2025</a:t>
            </a:fld>
            <a:endParaRPr lang="en-HU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77968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id="{60057055-5884-BF6C-CEC0-17561EB25A64}"/>
              </a:ext>
            </a:extLst>
          </p:cNvPr>
          <p:cNvSpPr/>
          <p:nvPr userDrawn="1"/>
        </p:nvSpPr>
        <p:spPr>
          <a:xfrm>
            <a:off x="1280868" y="297404"/>
            <a:ext cx="49696" cy="4969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U">
              <a:ln>
                <a:solidFill>
                  <a:schemeClr val="accent2"/>
                </a:solidFill>
              </a:ln>
              <a:solidFill>
                <a:schemeClr val="bg2"/>
              </a:solidFill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02CEC36F-FAB0-33E7-26DC-DCED0D063A3C}"/>
              </a:ext>
            </a:extLst>
          </p:cNvPr>
          <p:cNvSpPr/>
          <p:nvPr userDrawn="1"/>
        </p:nvSpPr>
        <p:spPr>
          <a:xfrm>
            <a:off x="3954494" y="297404"/>
            <a:ext cx="49696" cy="4969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U">
              <a:ln>
                <a:solidFill>
                  <a:schemeClr val="accent2"/>
                </a:solidFill>
              </a:ln>
              <a:solidFill>
                <a:schemeClr val="bg2"/>
              </a:solidFill>
            </a:endParaRP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AF2A024E-EFFC-98F8-C640-139B56A874A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59532" y="205829"/>
            <a:ext cx="801288" cy="18315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DDA00FD-2263-5B29-AB58-59C901F98C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06394" y="2578796"/>
            <a:ext cx="8333343" cy="1700408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6000">
                <a:solidFill>
                  <a:schemeClr val="bg2"/>
                </a:solidFill>
              </a:defRPr>
            </a:lvl1pPr>
          </a:lstStyle>
          <a:p>
            <a:r>
              <a:rPr lang="en-GB" dirty="0"/>
              <a:t>PRESENTER’S NAME CLICK TO EDIT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5EB626-2203-0F79-EBF1-B7AB66490707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1503884" y="4279204"/>
            <a:ext cx="8333343" cy="56486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bg2"/>
                </a:solidFill>
                <a:latin typeface="Lato" panose="020F0502020204030203" pitchFamily="34" charset="77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WELCOME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5F989329-04F9-F3E2-200C-679ACD3B25A5}"/>
              </a:ext>
            </a:extLst>
          </p:cNvPr>
          <p:cNvSpPr/>
          <p:nvPr userDrawn="1"/>
        </p:nvSpPr>
        <p:spPr>
          <a:xfrm>
            <a:off x="3954494" y="297404"/>
            <a:ext cx="49696" cy="4969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U">
              <a:ln>
                <a:solidFill>
                  <a:schemeClr val="accent2"/>
                </a:solidFill>
              </a:ln>
              <a:solidFill>
                <a:schemeClr val="bg2"/>
              </a:solidFill>
            </a:endParaRP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7FBDFC04-F1C6-BD8C-3ADE-23BEFF41096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503885" y="134720"/>
            <a:ext cx="2277287" cy="365125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>
                <a:solidFill>
                  <a:schemeClr val="bg2"/>
                </a:solidFill>
                <a:latin typeface="Lato" panose="020F0502020204030203" pitchFamily="34" charset="77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CONTRIBUTORS CLICK TO EDIT 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9AC2521A-E7EB-98E1-495E-091284802FC8}"/>
              </a:ext>
            </a:extLst>
          </p:cNvPr>
          <p:cNvSpPr>
            <a:spLocks noGrp="1"/>
          </p:cNvSpPr>
          <p:nvPr>
            <p:ph type="body" idx="11" hasCustomPrompt="1"/>
          </p:nvPr>
        </p:nvSpPr>
        <p:spPr>
          <a:xfrm>
            <a:off x="4207328" y="134720"/>
            <a:ext cx="3117850" cy="365125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>
                <a:solidFill>
                  <a:schemeClr val="bg2"/>
                </a:solidFill>
                <a:latin typeface="Lato" panose="020F0502020204030203" pitchFamily="34" charset="77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CONTACT TITLE CLICK TO EDIT </a:t>
            </a:r>
          </a:p>
        </p:txBody>
      </p:sp>
      <p:sp>
        <p:nvSpPr>
          <p:cNvPr id="18" name="Date Placeholder 3">
            <a:extLst>
              <a:ext uri="{FF2B5EF4-FFF2-40B4-BE49-F238E27FC236}">
                <a16:creationId xmlns:a16="http://schemas.microsoft.com/office/drawing/2014/main" id="{73170AAA-388E-C290-888A-BCF5E542FA3C}"/>
              </a:ext>
            </a:extLst>
          </p:cNvPr>
          <p:cNvSpPr txBox="1">
            <a:spLocks/>
          </p:cNvSpPr>
          <p:nvPr userDrawn="1"/>
        </p:nvSpPr>
        <p:spPr>
          <a:xfrm>
            <a:off x="9839738" y="6392966"/>
            <a:ext cx="122775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100" kern="1200">
                <a:solidFill>
                  <a:schemeClr val="bg2"/>
                </a:solidFill>
                <a:latin typeface="Lato" panose="020F0502020204030203" pitchFamily="34" charset="77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CBE3D76-2EBA-8E45-971D-66412664E3C3}" type="datetimeFigureOut">
              <a:rPr lang="en-HU" smtClean="0">
                <a:solidFill>
                  <a:schemeClr val="bg2"/>
                </a:solidFill>
              </a:rPr>
              <a:pPr/>
              <a:t>03/03/2025</a:t>
            </a:fld>
            <a:endParaRPr lang="en-HU">
              <a:solidFill>
                <a:schemeClr val="bg2"/>
              </a:solidFill>
            </a:endParaRPr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C1CA95E4-F27F-E0C7-AB9A-21AE47B3F163}"/>
              </a:ext>
            </a:extLst>
          </p:cNvPr>
          <p:cNvSpPr txBox="1">
            <a:spLocks/>
          </p:cNvSpPr>
          <p:nvPr userDrawn="1"/>
        </p:nvSpPr>
        <p:spPr>
          <a:xfrm>
            <a:off x="11469810" y="6398842"/>
            <a:ext cx="5268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100" kern="1200">
                <a:solidFill>
                  <a:schemeClr val="bg2"/>
                </a:solidFill>
                <a:latin typeface="Lato" panose="020F0502020204030203" pitchFamily="34" charset="77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5CF1456-0483-1440-88DB-E62C328F67E6}" type="slidenum">
              <a:rPr lang="en-HU" smtClean="0">
                <a:solidFill>
                  <a:schemeClr val="bg2"/>
                </a:solidFill>
              </a:rPr>
              <a:pPr/>
              <a:t>‹#›</a:t>
            </a:fld>
            <a:endParaRPr lang="en-HU">
              <a:solidFill>
                <a:schemeClr val="bg2"/>
              </a:solidFill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3AD4D00F-2728-75A8-53BD-60C767C0A7BF}"/>
              </a:ext>
            </a:extLst>
          </p:cNvPr>
          <p:cNvSpPr/>
          <p:nvPr userDrawn="1"/>
        </p:nvSpPr>
        <p:spPr>
          <a:xfrm>
            <a:off x="11247492" y="6553236"/>
            <a:ext cx="49696" cy="49696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U">
              <a:ln>
                <a:solidFill>
                  <a:schemeClr val="accent2"/>
                </a:solidFill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948631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Slide">
    <p:bg>
      <p:bgPr>
        <a:gradFill>
          <a:gsLst>
            <a:gs pos="99000">
              <a:schemeClr val="accent4"/>
            </a:gs>
            <a:gs pos="0">
              <a:schemeClr val="tx1"/>
            </a:gs>
          </a:gsLst>
          <a:lin ang="189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7E5AC50-40EF-E4E3-2B21-C81CEBA70D2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259533" y="205829"/>
            <a:ext cx="801285" cy="183151"/>
          </a:xfrm>
          <a:prstGeom prst="rect">
            <a:avLst/>
          </a:prstGeo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A5A4A820-5322-4ED2-BCCA-B2327051971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06395" y="2578796"/>
            <a:ext cx="7249298" cy="1700408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99084A5B-4DBD-2047-5488-C6A495EA90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03885" y="4279204"/>
            <a:ext cx="7249298" cy="56486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  <a:latin typeface="Lato" panose="020F0502020204030203" pitchFamily="34" charset="77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929F3DF-0403-E334-12E3-C6816C55466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259533" y="205829"/>
            <a:ext cx="801285" cy="183151"/>
          </a:xfrm>
          <a:prstGeom prst="rect">
            <a:avLst/>
          </a:prstGeom>
        </p:spPr>
      </p:pic>
      <p:sp>
        <p:nvSpPr>
          <p:cNvPr id="11" name="Oval 10">
            <a:extLst>
              <a:ext uri="{FF2B5EF4-FFF2-40B4-BE49-F238E27FC236}">
                <a16:creationId xmlns:a16="http://schemas.microsoft.com/office/drawing/2014/main" id="{7B66DD71-EFC4-2B9E-E81E-37DAC710D20B}"/>
              </a:ext>
            </a:extLst>
          </p:cNvPr>
          <p:cNvSpPr/>
          <p:nvPr userDrawn="1"/>
        </p:nvSpPr>
        <p:spPr>
          <a:xfrm>
            <a:off x="1280868" y="297404"/>
            <a:ext cx="49696" cy="4969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U">
              <a:ln>
                <a:solidFill>
                  <a:schemeClr val="accent2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EFFD6DFC-3E54-C5A7-AA7F-51580AF089F2}"/>
              </a:ext>
            </a:extLst>
          </p:cNvPr>
          <p:cNvSpPr/>
          <p:nvPr userDrawn="1"/>
        </p:nvSpPr>
        <p:spPr>
          <a:xfrm>
            <a:off x="3954494" y="297404"/>
            <a:ext cx="49696" cy="4969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U">
              <a:ln>
                <a:solidFill>
                  <a:schemeClr val="accent2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4468B735-F301-4C76-6DF2-0337E7A25FC8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1503885" y="134720"/>
            <a:ext cx="2277287" cy="365125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Lato" panose="020F0502020204030203" pitchFamily="34" charset="77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CONTRIBUTORS CLICK TO EDIT </a:t>
            </a:r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6C8E2F76-45FC-B52C-5F52-05D5CA2F5324}"/>
              </a:ext>
            </a:extLst>
          </p:cNvPr>
          <p:cNvSpPr>
            <a:spLocks noGrp="1"/>
          </p:cNvSpPr>
          <p:nvPr>
            <p:ph type="body" idx="11" hasCustomPrompt="1"/>
          </p:nvPr>
        </p:nvSpPr>
        <p:spPr>
          <a:xfrm>
            <a:off x="4207328" y="134720"/>
            <a:ext cx="3117850" cy="365125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Lato" panose="020F0502020204030203" pitchFamily="34" charset="77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CONTACT TITLE CLICK TO EDIT </a:t>
            </a:r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1F14FFEF-12E9-79BD-0CC2-47E1C2D36A8D}"/>
              </a:ext>
            </a:extLst>
          </p:cNvPr>
          <p:cNvSpPr txBox="1">
            <a:spLocks/>
          </p:cNvSpPr>
          <p:nvPr userDrawn="1"/>
        </p:nvSpPr>
        <p:spPr>
          <a:xfrm>
            <a:off x="9839738" y="6392966"/>
            <a:ext cx="122775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100" kern="1200">
                <a:solidFill>
                  <a:schemeClr val="bg2"/>
                </a:solidFill>
                <a:latin typeface="Lato" panose="020F0502020204030203" pitchFamily="34" charset="77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CBE3D76-2EBA-8E45-971D-66412664E3C3}" type="datetimeFigureOut">
              <a:rPr lang="en-HU" smtClean="0">
                <a:solidFill>
                  <a:schemeClr val="bg1"/>
                </a:solidFill>
              </a:rPr>
              <a:pPr/>
              <a:t>03/03/2025</a:t>
            </a:fld>
            <a:endParaRPr lang="en-HU">
              <a:solidFill>
                <a:schemeClr val="bg1"/>
              </a:solidFill>
            </a:endParaRPr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163A805B-AA94-8EA2-D3E0-F05141F865A4}"/>
              </a:ext>
            </a:extLst>
          </p:cNvPr>
          <p:cNvSpPr txBox="1">
            <a:spLocks/>
          </p:cNvSpPr>
          <p:nvPr userDrawn="1"/>
        </p:nvSpPr>
        <p:spPr>
          <a:xfrm>
            <a:off x="11469810" y="6398842"/>
            <a:ext cx="5268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100" kern="1200">
                <a:solidFill>
                  <a:schemeClr val="bg2"/>
                </a:solidFill>
                <a:latin typeface="Lato" panose="020F0502020204030203" pitchFamily="34" charset="77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5CF1456-0483-1440-88DB-E62C328F67E6}" type="slidenum">
              <a:rPr lang="en-HU" smtClean="0">
                <a:solidFill>
                  <a:schemeClr val="bg1"/>
                </a:solidFill>
              </a:rPr>
              <a:pPr/>
              <a:t>‹#›</a:t>
            </a:fld>
            <a:endParaRPr lang="en-HU">
              <a:solidFill>
                <a:schemeClr val="bg1"/>
              </a:solidFill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5FB825BB-B40C-C657-4437-DF26C4A07F9A}"/>
              </a:ext>
            </a:extLst>
          </p:cNvPr>
          <p:cNvSpPr/>
          <p:nvPr userDrawn="1"/>
        </p:nvSpPr>
        <p:spPr>
          <a:xfrm>
            <a:off x="11247492" y="6553236"/>
            <a:ext cx="49696" cy="4969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U">
              <a:ln>
                <a:solidFill>
                  <a:schemeClr val="accent2"/>
                </a:solidFill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44504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gradFill>
          <a:gsLst>
            <a:gs pos="100000">
              <a:schemeClr val="accent1">
                <a:lumMod val="5000"/>
                <a:lumOff val="95000"/>
              </a:schemeClr>
            </a:gs>
            <a:gs pos="0">
              <a:schemeClr val="accent3"/>
            </a:gs>
            <a:gs pos="52000">
              <a:schemeClr val="accent1">
                <a:lumMod val="30000"/>
                <a:lumOff val="70000"/>
              </a:schemeClr>
            </a:gs>
          </a:gsLst>
          <a:lin ang="60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48455803-3794-6E12-64EE-696C651ED17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259533" y="205829"/>
            <a:ext cx="801285" cy="183151"/>
          </a:xfrm>
          <a:prstGeom prst="rect">
            <a:avLst/>
          </a:prstGeom>
        </p:spPr>
      </p:pic>
      <p:sp>
        <p:nvSpPr>
          <p:cNvPr id="17" name="Title 1">
            <a:extLst>
              <a:ext uri="{FF2B5EF4-FFF2-40B4-BE49-F238E27FC236}">
                <a16:creationId xmlns:a16="http://schemas.microsoft.com/office/drawing/2014/main" id="{2B9D8A60-5B22-E018-6B6E-06B6FB42572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06395" y="2578796"/>
            <a:ext cx="7249298" cy="1700408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18" name="Text Placeholder 2">
            <a:extLst>
              <a:ext uri="{FF2B5EF4-FFF2-40B4-BE49-F238E27FC236}">
                <a16:creationId xmlns:a16="http://schemas.microsoft.com/office/drawing/2014/main" id="{DCABCE3D-E3C0-BAEB-9D9F-2E119FC6C1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03885" y="4279204"/>
            <a:ext cx="7249298" cy="56486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  <a:latin typeface="Lato" panose="020F0502020204030203" pitchFamily="34" charset="77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9380B5B-72CF-13B7-FA77-830D9F0971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259533" y="205829"/>
            <a:ext cx="801285" cy="183151"/>
          </a:xfrm>
          <a:prstGeom prst="rect">
            <a:avLst/>
          </a:prstGeom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AB4058E5-7ED8-8271-FE97-9C628B7AA592}"/>
              </a:ext>
            </a:extLst>
          </p:cNvPr>
          <p:cNvSpPr/>
          <p:nvPr userDrawn="1"/>
        </p:nvSpPr>
        <p:spPr>
          <a:xfrm>
            <a:off x="1280868" y="297404"/>
            <a:ext cx="49696" cy="4969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U">
              <a:ln>
                <a:solidFill>
                  <a:schemeClr val="accent2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CC564F54-42BE-EA32-33C8-AEF0D58490A2}"/>
              </a:ext>
            </a:extLst>
          </p:cNvPr>
          <p:cNvSpPr/>
          <p:nvPr userDrawn="1"/>
        </p:nvSpPr>
        <p:spPr>
          <a:xfrm>
            <a:off x="3954494" y="297404"/>
            <a:ext cx="49696" cy="4969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U">
              <a:ln>
                <a:solidFill>
                  <a:schemeClr val="accent2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A7703984-0842-541D-0C4D-AE49FEDF4C78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1503885" y="134720"/>
            <a:ext cx="2277287" cy="365125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Lato" panose="020F0502020204030203" pitchFamily="34" charset="77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CONTRIBUTORS CLICK TO EDIT </a:t>
            </a:r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3BD92DA2-5C28-B1EE-72E3-D0BA961C48CA}"/>
              </a:ext>
            </a:extLst>
          </p:cNvPr>
          <p:cNvSpPr>
            <a:spLocks noGrp="1"/>
          </p:cNvSpPr>
          <p:nvPr>
            <p:ph type="body" idx="11" hasCustomPrompt="1"/>
          </p:nvPr>
        </p:nvSpPr>
        <p:spPr>
          <a:xfrm>
            <a:off x="4207328" y="134720"/>
            <a:ext cx="3117850" cy="365125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Lato" panose="020F0502020204030203" pitchFamily="34" charset="77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CONTACT TITLE CLICK TO EDIT </a:t>
            </a:r>
          </a:p>
        </p:txBody>
      </p:sp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A7F59579-A2D0-D69B-1B4D-E336CE75A7CE}"/>
              </a:ext>
            </a:extLst>
          </p:cNvPr>
          <p:cNvSpPr txBox="1">
            <a:spLocks/>
          </p:cNvSpPr>
          <p:nvPr userDrawn="1"/>
        </p:nvSpPr>
        <p:spPr>
          <a:xfrm>
            <a:off x="9839738" y="6392966"/>
            <a:ext cx="122775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100" kern="1200">
                <a:solidFill>
                  <a:schemeClr val="bg2"/>
                </a:solidFill>
                <a:latin typeface="Lato" panose="020F0502020204030203" pitchFamily="34" charset="77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CBE3D76-2EBA-8E45-971D-66412664E3C3}" type="datetimeFigureOut">
              <a:rPr lang="en-HU" smtClean="0">
                <a:solidFill>
                  <a:schemeClr val="bg1"/>
                </a:solidFill>
              </a:rPr>
              <a:pPr/>
              <a:t>03/03/2025</a:t>
            </a:fld>
            <a:endParaRPr lang="en-HU">
              <a:solidFill>
                <a:schemeClr val="bg1"/>
              </a:solidFill>
            </a:endParaRP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E0C3CD59-54E2-6682-4185-E57482B3354A}"/>
              </a:ext>
            </a:extLst>
          </p:cNvPr>
          <p:cNvSpPr txBox="1">
            <a:spLocks/>
          </p:cNvSpPr>
          <p:nvPr userDrawn="1"/>
        </p:nvSpPr>
        <p:spPr>
          <a:xfrm>
            <a:off x="11469810" y="6398842"/>
            <a:ext cx="5268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100" kern="1200">
                <a:solidFill>
                  <a:schemeClr val="bg2"/>
                </a:solidFill>
                <a:latin typeface="Lato" panose="020F0502020204030203" pitchFamily="34" charset="77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5CF1456-0483-1440-88DB-E62C328F67E6}" type="slidenum">
              <a:rPr lang="en-HU" smtClean="0">
                <a:solidFill>
                  <a:schemeClr val="bg1"/>
                </a:solidFill>
              </a:rPr>
              <a:pPr/>
              <a:t>‹#›</a:t>
            </a:fld>
            <a:endParaRPr lang="en-HU">
              <a:solidFill>
                <a:schemeClr val="bg1"/>
              </a:solidFill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0E64AD18-2182-0371-8849-81797D2AD6A1}"/>
              </a:ext>
            </a:extLst>
          </p:cNvPr>
          <p:cNvSpPr/>
          <p:nvPr userDrawn="1"/>
        </p:nvSpPr>
        <p:spPr>
          <a:xfrm>
            <a:off x="11247492" y="6553236"/>
            <a:ext cx="49696" cy="4969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U">
              <a:ln>
                <a:solidFill>
                  <a:schemeClr val="accent2"/>
                </a:solidFill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0754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34CD858-32A3-D61F-D0BB-8E500FF9195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259533" y="205829"/>
            <a:ext cx="801285" cy="183151"/>
          </a:xfrm>
          <a:prstGeom prst="rect">
            <a:avLst/>
          </a:prstGeom>
        </p:spPr>
      </p:pic>
      <p:sp>
        <p:nvSpPr>
          <p:cNvPr id="11" name="Oval 10">
            <a:extLst>
              <a:ext uri="{FF2B5EF4-FFF2-40B4-BE49-F238E27FC236}">
                <a16:creationId xmlns:a16="http://schemas.microsoft.com/office/drawing/2014/main" id="{FE311093-AC2E-D0F0-9927-C30242CEE6CC}"/>
              </a:ext>
            </a:extLst>
          </p:cNvPr>
          <p:cNvSpPr/>
          <p:nvPr userDrawn="1"/>
        </p:nvSpPr>
        <p:spPr>
          <a:xfrm>
            <a:off x="1280868" y="297404"/>
            <a:ext cx="49696" cy="4969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U">
              <a:ln>
                <a:solidFill>
                  <a:schemeClr val="accent2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5D7451A-DD09-C12F-9D26-1AD6000C2704}"/>
              </a:ext>
            </a:extLst>
          </p:cNvPr>
          <p:cNvSpPr/>
          <p:nvPr userDrawn="1"/>
        </p:nvSpPr>
        <p:spPr>
          <a:xfrm>
            <a:off x="3954494" y="297404"/>
            <a:ext cx="49696" cy="4969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U">
              <a:ln>
                <a:solidFill>
                  <a:schemeClr val="accent2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928F01D6-76A5-669B-828D-6421C31F8BDC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503885" y="134720"/>
            <a:ext cx="2277287" cy="365125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Lato" panose="020F0502020204030203" pitchFamily="34" charset="77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CONTRIBUTORS CLICK TO EDIT </a:t>
            </a:r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5B77C8D5-15E0-C268-2109-CEDE0BA243EC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4207328" y="134720"/>
            <a:ext cx="3117850" cy="365125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Lato" panose="020F0502020204030203" pitchFamily="34" charset="77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CONTACT TITLE CLICK TO EDIT 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3DE88C-967E-CFE0-801D-EFC1E087333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06395" y="2578796"/>
            <a:ext cx="7249298" cy="1700408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382629-4F9F-F519-40C0-4324F0CADA85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1503885" y="4279204"/>
            <a:ext cx="7249298" cy="56486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  <a:latin typeface="Lato" panose="020F0502020204030203" pitchFamily="34" charset="77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79427D-C98F-B5F2-0401-3C1081248359}"/>
              </a:ext>
            </a:extLst>
          </p:cNvPr>
          <p:cNvSpPr txBox="1">
            <a:spLocks/>
          </p:cNvSpPr>
          <p:nvPr userDrawn="1"/>
        </p:nvSpPr>
        <p:spPr>
          <a:xfrm>
            <a:off x="9839738" y="6392966"/>
            <a:ext cx="122775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100" kern="1200">
                <a:solidFill>
                  <a:schemeClr val="bg2"/>
                </a:solidFill>
                <a:latin typeface="Lato" panose="020F0502020204030203" pitchFamily="34" charset="77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CBE3D76-2EBA-8E45-971D-66412664E3C3}" type="datetimeFigureOut">
              <a:rPr lang="en-HU" smtClean="0">
                <a:solidFill>
                  <a:schemeClr val="bg1"/>
                </a:solidFill>
              </a:rPr>
              <a:pPr/>
              <a:t>03/03/2025</a:t>
            </a:fld>
            <a:endParaRPr lang="en-HU">
              <a:solidFill>
                <a:schemeClr val="bg1"/>
              </a:solidFill>
            </a:endParaRP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3207F4BA-BA93-89C0-FA31-5CDE3A70BA70}"/>
              </a:ext>
            </a:extLst>
          </p:cNvPr>
          <p:cNvSpPr txBox="1">
            <a:spLocks/>
          </p:cNvSpPr>
          <p:nvPr userDrawn="1"/>
        </p:nvSpPr>
        <p:spPr>
          <a:xfrm>
            <a:off x="11469810" y="6398842"/>
            <a:ext cx="5268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100" kern="1200">
                <a:solidFill>
                  <a:schemeClr val="bg2"/>
                </a:solidFill>
                <a:latin typeface="Lato" panose="020F0502020204030203" pitchFamily="34" charset="77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5CF1456-0483-1440-88DB-E62C328F67E6}" type="slidenum">
              <a:rPr lang="en-HU" smtClean="0">
                <a:solidFill>
                  <a:schemeClr val="bg1"/>
                </a:solidFill>
              </a:rPr>
              <a:pPr/>
              <a:t>‹#›</a:t>
            </a:fld>
            <a:endParaRPr lang="en-HU">
              <a:solidFill>
                <a:schemeClr val="bg1"/>
              </a:solidFill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2BB283F6-7E13-BE4F-47A2-4F2032DE2F6E}"/>
              </a:ext>
            </a:extLst>
          </p:cNvPr>
          <p:cNvSpPr/>
          <p:nvPr userDrawn="1"/>
        </p:nvSpPr>
        <p:spPr>
          <a:xfrm>
            <a:off x="11247492" y="6553236"/>
            <a:ext cx="49696" cy="4969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U">
              <a:ln>
                <a:solidFill>
                  <a:schemeClr val="accent2"/>
                </a:solidFill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8054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45058355-7996-D469-CB52-211A78042659}"/>
              </a:ext>
            </a:extLst>
          </p:cNvPr>
          <p:cNvSpPr/>
          <p:nvPr userDrawn="1"/>
        </p:nvSpPr>
        <p:spPr>
          <a:xfrm>
            <a:off x="1280868" y="297404"/>
            <a:ext cx="49696" cy="4969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U">
              <a:ln>
                <a:solidFill>
                  <a:schemeClr val="accent2"/>
                </a:solidFill>
              </a:ln>
              <a:solidFill>
                <a:schemeClr val="bg2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25911DF-9B2D-0E49-D08D-4184EA6B21C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59532" y="205829"/>
            <a:ext cx="801288" cy="183151"/>
          </a:xfrm>
          <a:prstGeom prst="rect">
            <a:avLst/>
          </a:prstGeom>
        </p:spPr>
      </p:pic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4BB01CF9-4F17-24FD-32C3-54B5971810B1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503885" y="134720"/>
            <a:ext cx="2676229" cy="365125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>
                <a:solidFill>
                  <a:schemeClr val="bg2"/>
                </a:solidFill>
                <a:latin typeface="Lato" panose="020F0502020204030203" pitchFamily="34" charset="77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CONTACT TITLE CLICK TO EDIT </a:t>
            </a:r>
          </a:p>
        </p:txBody>
      </p:sp>
      <p:sp>
        <p:nvSpPr>
          <p:cNvPr id="13" name="Picture Placeholder 16">
            <a:extLst>
              <a:ext uri="{FF2B5EF4-FFF2-40B4-BE49-F238E27FC236}">
                <a16:creationId xmlns:a16="http://schemas.microsoft.com/office/drawing/2014/main" id="{DD2FF42B-D197-6044-9A84-31DFB14920A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096000" y="0"/>
            <a:ext cx="6096000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HU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11CC56CD-50D7-C555-F450-DEB7AE2B0FD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1937" y="2578796"/>
            <a:ext cx="5089594" cy="1700408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6000">
                <a:solidFill>
                  <a:schemeClr val="accent2"/>
                </a:solidFill>
              </a:defRPr>
            </a:lvl1pPr>
          </a:lstStyle>
          <a:p>
            <a:r>
              <a:rPr lang="en-GB" dirty="0"/>
              <a:t>Title </a:t>
            </a:r>
            <a:br>
              <a:rPr lang="en-GB" dirty="0"/>
            </a:br>
            <a:r>
              <a:rPr lang="en-GB" dirty="0"/>
              <a:t>Text Here</a:t>
            </a:r>
            <a:endParaRPr lang="en-US" dirty="0"/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BF2958DC-9AA9-669B-EA4C-CFB494229E6F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129427" y="4279204"/>
            <a:ext cx="5089594" cy="56486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accent2"/>
                </a:solidFill>
                <a:latin typeface="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58703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theme" Target="../theme/theme1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7D073F82-694C-E0A3-8F5E-B11A72AAE6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69810" y="143010"/>
            <a:ext cx="5268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2"/>
                </a:solidFill>
                <a:latin typeface="Lato" panose="020F0502020204030203" pitchFamily="34" charset="77"/>
              </a:defRPr>
            </a:lvl1pPr>
          </a:lstStyle>
          <a:p>
            <a:fld id="{55CF1456-0483-1440-88DB-E62C328F67E6}" type="slidenum">
              <a:rPr lang="en-HU" smtClean="0"/>
              <a:pPr/>
              <a:t>‹#›</a:t>
            </a:fld>
            <a:endParaRPr lang="en-HU"/>
          </a:p>
        </p:txBody>
      </p:sp>
    </p:spTree>
    <p:extLst>
      <p:ext uri="{BB962C8B-B14F-4D97-AF65-F5344CB8AC3E}">
        <p14:creationId xmlns:p14="http://schemas.microsoft.com/office/powerpoint/2010/main" val="1450210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1" r:id="rId1"/>
    <p:sldLayoutId id="2147483884" r:id="rId2"/>
    <p:sldLayoutId id="2147483921" r:id="rId3"/>
    <p:sldLayoutId id="2147483882" r:id="rId4"/>
    <p:sldLayoutId id="2147483894" r:id="rId5"/>
    <p:sldLayoutId id="2147483922" r:id="rId6"/>
    <p:sldLayoutId id="2147483885" r:id="rId7"/>
    <p:sldLayoutId id="2147483893" r:id="rId8"/>
    <p:sldLayoutId id="2147483895" r:id="rId9"/>
    <p:sldLayoutId id="2147483896" r:id="rId10"/>
    <p:sldLayoutId id="2147483897" r:id="rId11"/>
    <p:sldLayoutId id="2147483898" r:id="rId12"/>
    <p:sldLayoutId id="2147483899" r:id="rId13"/>
    <p:sldLayoutId id="2147483900" r:id="rId14"/>
    <p:sldLayoutId id="2147483915" r:id="rId15"/>
    <p:sldLayoutId id="2147483905" r:id="rId16"/>
    <p:sldLayoutId id="2147483924" r:id="rId17"/>
    <p:sldLayoutId id="2147483901" r:id="rId18"/>
    <p:sldLayoutId id="2147483902" r:id="rId19"/>
    <p:sldLayoutId id="2147483903" r:id="rId20"/>
    <p:sldLayoutId id="2147483904" r:id="rId21"/>
    <p:sldLayoutId id="2147483914" r:id="rId22"/>
    <p:sldLayoutId id="2147483913" r:id="rId23"/>
    <p:sldLayoutId id="2147483911" r:id="rId24"/>
    <p:sldLayoutId id="2147483909" r:id="rId25"/>
    <p:sldLayoutId id="2147483912" r:id="rId26"/>
    <p:sldLayoutId id="2147483906" r:id="rId27"/>
    <p:sldLayoutId id="2147483907" r:id="rId28"/>
    <p:sldLayoutId id="2147483916" r:id="rId29"/>
    <p:sldLayoutId id="2147483917" r:id="rId30"/>
    <p:sldLayoutId id="2147483918" r:id="rId31"/>
    <p:sldLayoutId id="2147483919" r:id="rId32"/>
    <p:sldLayoutId id="2147483923" r:id="rId33"/>
    <p:sldLayoutId id="2147483920" r:id="rId3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000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2"/>
          </a:solidFill>
          <a:latin typeface="Lato" panose="020F0502020204030203" pitchFamily="34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2"/>
          </a:solidFill>
          <a:latin typeface="Lato" panose="020F0502020204030203" pitchFamily="34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2"/>
          </a:solidFill>
          <a:latin typeface="Lato" panose="020F0502020204030203" pitchFamily="34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bg2"/>
          </a:solidFill>
          <a:latin typeface="Lato" panose="020F0502020204030203" pitchFamily="34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bg2"/>
          </a:solidFill>
          <a:latin typeface="Lato" panose="020F0502020204030203" pitchFamily="34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1A8B7C-252B-8547-0C3A-3B32444295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5675" y="703747"/>
            <a:ext cx="7304719" cy="383241"/>
          </a:xfrm>
        </p:spPr>
        <p:txBody>
          <a:bodyPr/>
          <a:lstStyle/>
          <a:p>
            <a:r>
              <a:rPr lang="en-GB" dirty="0">
                <a:latin typeface="+mn-lt"/>
              </a:rPr>
              <a:t>Project Name</a:t>
            </a:r>
          </a:p>
        </p:txBody>
      </p:sp>
      <p:sp>
        <p:nvSpPr>
          <p:cNvPr id="3" name="Google Shape;597;g243217742ca_0_33">
            <a:extLst>
              <a:ext uri="{FF2B5EF4-FFF2-40B4-BE49-F238E27FC236}">
                <a16:creationId xmlns:a16="http://schemas.microsoft.com/office/drawing/2014/main" id="{9ECD0C21-AAF4-31AF-F228-9011439D158E}"/>
              </a:ext>
            </a:extLst>
          </p:cNvPr>
          <p:cNvSpPr txBox="1">
            <a:spLocks/>
          </p:cNvSpPr>
          <p:nvPr/>
        </p:nvSpPr>
        <p:spPr>
          <a:xfrm>
            <a:off x="451789" y="3907271"/>
            <a:ext cx="5548178" cy="21052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268" tIns="135805" rIns="45268" bIns="57466" anchor="t" anchorCtr="0">
            <a:noAutofit/>
          </a:bodyPr>
          <a:lstStyle>
            <a:lvl1pPr marL="178217" indent="-178217" algn="l" defTabSz="712866" rtl="0" eaLnBrk="1" latinLnBrk="0" hangingPunct="1">
              <a:lnSpc>
                <a:spcPct val="90000"/>
              </a:lnSpc>
              <a:spcBef>
                <a:spcPts val="780"/>
              </a:spcBef>
              <a:buFont typeface="Arial" panose="020B0604020202020204" pitchFamily="34" charset="0"/>
              <a:buChar char="•"/>
              <a:defRPr sz="218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4650" indent="-178217" algn="l" defTabSz="712866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87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91083" indent="-178217" algn="l" defTabSz="712866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5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47516" indent="-178217" algn="l" defTabSz="712866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3949" indent="-178217" algn="l" defTabSz="712866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60382" indent="-178217" algn="l" defTabSz="712866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16815" indent="-178217" algn="l" defTabSz="712866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73248" indent="-178217" algn="l" defTabSz="712866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29682" indent="-178217" algn="l" defTabSz="712866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3093" indent="-171450">
              <a:spcBef>
                <a:spcPts val="0"/>
              </a:spcBef>
              <a:spcAft>
                <a:spcPts val="629"/>
              </a:spcAft>
              <a:buClr>
                <a:srgbClr val="273481"/>
              </a:buClr>
              <a:buSzPct val="100000"/>
            </a:pPr>
            <a:r>
              <a:rPr lang="en-US" sz="1200" dirty="0">
                <a:solidFill>
                  <a:srgbClr val="273481"/>
                </a:solidFill>
                <a:ea typeface="Lato"/>
                <a:cs typeface="Lato"/>
              </a:rPr>
              <a:t>Insert</a:t>
            </a:r>
          </a:p>
        </p:txBody>
      </p:sp>
      <p:sp>
        <p:nvSpPr>
          <p:cNvPr id="4" name="Google Shape;595;g243217742ca_0_33">
            <a:extLst>
              <a:ext uri="{FF2B5EF4-FFF2-40B4-BE49-F238E27FC236}">
                <a16:creationId xmlns:a16="http://schemas.microsoft.com/office/drawing/2014/main" id="{85E08B74-64FE-35BD-1CD5-4FAE9551C7A1}"/>
              </a:ext>
            </a:extLst>
          </p:cNvPr>
          <p:cNvSpPr txBox="1">
            <a:spLocks/>
          </p:cNvSpPr>
          <p:nvPr/>
        </p:nvSpPr>
        <p:spPr>
          <a:xfrm>
            <a:off x="6096000" y="1754491"/>
            <a:ext cx="5640888" cy="6769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4963" tIns="57466" rIns="114963" bIns="57466" anchor="ctr" anchorCtr="0">
            <a:noAutofit/>
          </a:bodyPr>
          <a:lstStyle>
            <a:lvl1pPr marL="178217" indent="-178217" algn="l" defTabSz="712866" rtl="0" eaLnBrk="1" latinLnBrk="0" hangingPunct="1">
              <a:lnSpc>
                <a:spcPct val="90000"/>
              </a:lnSpc>
              <a:spcBef>
                <a:spcPts val="780"/>
              </a:spcBef>
              <a:buFont typeface="Arial" panose="020B0604020202020204" pitchFamily="34" charset="0"/>
              <a:buChar char="•"/>
              <a:defRPr sz="218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4650" indent="-178217" algn="l" defTabSz="712866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87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91083" indent="-178217" algn="l" defTabSz="712866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5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47516" indent="-178217" algn="l" defTabSz="712866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3949" indent="-178217" algn="l" defTabSz="712866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60382" indent="-178217" algn="l" defTabSz="712866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16815" indent="-178217" algn="l" defTabSz="712866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73248" indent="-178217" algn="l" defTabSz="712866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29682" indent="-178217" algn="l" defTabSz="712866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Clr>
                <a:schemeClr val="lt2"/>
              </a:buClr>
              <a:buSzPts val="1600"/>
              <a:buNone/>
            </a:pPr>
            <a:r>
              <a:rPr lang="en-GB" sz="1200" dirty="0">
                <a:solidFill>
                  <a:srgbClr val="273481"/>
                </a:solidFill>
              </a:rPr>
              <a:t>INSERT</a:t>
            </a:r>
          </a:p>
        </p:txBody>
      </p:sp>
      <p:sp>
        <p:nvSpPr>
          <p:cNvPr id="5" name="Google Shape;595;g243217742ca_0_33">
            <a:extLst>
              <a:ext uri="{FF2B5EF4-FFF2-40B4-BE49-F238E27FC236}">
                <a16:creationId xmlns:a16="http://schemas.microsoft.com/office/drawing/2014/main" id="{C6F03068-BF0F-9E31-A052-8443DB1F86F4}"/>
              </a:ext>
            </a:extLst>
          </p:cNvPr>
          <p:cNvSpPr txBox="1">
            <a:spLocks/>
          </p:cNvSpPr>
          <p:nvPr/>
        </p:nvSpPr>
        <p:spPr>
          <a:xfrm>
            <a:off x="6095999" y="2843407"/>
            <a:ext cx="5640887" cy="6769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4963" tIns="57466" rIns="114963" bIns="57466" anchor="ctr" anchorCtr="0">
            <a:noAutofit/>
          </a:bodyPr>
          <a:lstStyle>
            <a:lvl1pPr marL="178217" indent="-178217" algn="l" defTabSz="712866" rtl="0" eaLnBrk="1" latinLnBrk="0" hangingPunct="1">
              <a:lnSpc>
                <a:spcPct val="90000"/>
              </a:lnSpc>
              <a:spcBef>
                <a:spcPts val="780"/>
              </a:spcBef>
              <a:buFont typeface="Arial" panose="020B0604020202020204" pitchFamily="34" charset="0"/>
              <a:buChar char="•"/>
              <a:defRPr sz="218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4650" indent="-178217" algn="l" defTabSz="712866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87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91083" indent="-178217" algn="l" defTabSz="712866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5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47516" indent="-178217" algn="l" defTabSz="712866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3949" indent="-178217" algn="l" defTabSz="712866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60382" indent="-178217" algn="l" defTabSz="712866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16815" indent="-178217" algn="l" defTabSz="712866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73248" indent="-178217" algn="l" defTabSz="712866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29682" indent="-178217" algn="l" defTabSz="712866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Clr>
                <a:schemeClr val="lt2"/>
              </a:buClr>
              <a:buSzPts val="1600"/>
              <a:buNone/>
            </a:pPr>
            <a:r>
              <a:rPr lang="en-GB" sz="1200" dirty="0">
                <a:solidFill>
                  <a:srgbClr val="273481"/>
                </a:solidFill>
              </a:rPr>
              <a:t>INSERT</a:t>
            </a:r>
          </a:p>
        </p:txBody>
      </p:sp>
      <p:sp>
        <p:nvSpPr>
          <p:cNvPr id="6" name="Google Shape;597;g243217742ca_0_33">
            <a:extLst>
              <a:ext uri="{FF2B5EF4-FFF2-40B4-BE49-F238E27FC236}">
                <a16:creationId xmlns:a16="http://schemas.microsoft.com/office/drawing/2014/main" id="{5D2A4FAC-7F85-BCC0-CD37-C9D1078D57B5}"/>
              </a:ext>
            </a:extLst>
          </p:cNvPr>
          <p:cNvSpPr txBox="1">
            <a:spLocks/>
          </p:cNvSpPr>
          <p:nvPr/>
        </p:nvSpPr>
        <p:spPr>
          <a:xfrm>
            <a:off x="6096000" y="3907271"/>
            <a:ext cx="4410949" cy="8518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268" tIns="135805" rIns="45268" bIns="57466" anchor="t" anchorCtr="0">
            <a:noAutofit/>
          </a:bodyPr>
          <a:lstStyle>
            <a:lvl1pPr marL="178217" indent="-178217" algn="l" defTabSz="712866" rtl="0" eaLnBrk="1" latinLnBrk="0" hangingPunct="1">
              <a:lnSpc>
                <a:spcPct val="90000"/>
              </a:lnSpc>
              <a:spcBef>
                <a:spcPts val="780"/>
              </a:spcBef>
              <a:buFont typeface="Arial" panose="020B0604020202020204" pitchFamily="34" charset="0"/>
              <a:buChar char="•"/>
              <a:defRPr sz="218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4650" indent="-178217" algn="l" defTabSz="712866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87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91083" indent="-178217" algn="l" defTabSz="712866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5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47516" indent="-178217" algn="l" defTabSz="712866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3949" indent="-178217" algn="l" defTabSz="712866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60382" indent="-178217" algn="l" defTabSz="712866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16815" indent="-178217" algn="l" defTabSz="712866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73248" indent="-178217" algn="l" defTabSz="712866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29682" indent="-178217" algn="l" defTabSz="712866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3093" indent="-171450">
              <a:spcBef>
                <a:spcPts val="0"/>
              </a:spcBef>
              <a:spcAft>
                <a:spcPts val="629"/>
              </a:spcAft>
              <a:buClr>
                <a:srgbClr val="273481"/>
              </a:buClr>
              <a:buSzPct val="100000"/>
            </a:pPr>
            <a:r>
              <a:rPr lang="en-GB" sz="1200" dirty="0">
                <a:solidFill>
                  <a:srgbClr val="273481"/>
                </a:solidFill>
                <a:ea typeface="Lato"/>
                <a:cs typeface="Lato"/>
              </a:rPr>
              <a:t>Insert</a:t>
            </a:r>
            <a:endParaRPr lang="en-US" sz="1200" dirty="0">
              <a:solidFill>
                <a:srgbClr val="273481"/>
              </a:solidFill>
              <a:ea typeface="Lato"/>
              <a:cs typeface="Lato"/>
            </a:endParaRPr>
          </a:p>
        </p:txBody>
      </p:sp>
      <p:sp>
        <p:nvSpPr>
          <p:cNvPr id="7" name="Google Shape;597;g243217742ca_0_33">
            <a:extLst>
              <a:ext uri="{FF2B5EF4-FFF2-40B4-BE49-F238E27FC236}">
                <a16:creationId xmlns:a16="http://schemas.microsoft.com/office/drawing/2014/main" id="{69A407EC-E40D-21A4-1BF6-F7949E0E0A14}"/>
              </a:ext>
            </a:extLst>
          </p:cNvPr>
          <p:cNvSpPr txBox="1">
            <a:spLocks/>
          </p:cNvSpPr>
          <p:nvPr/>
        </p:nvSpPr>
        <p:spPr>
          <a:xfrm>
            <a:off x="6096000" y="5160632"/>
            <a:ext cx="4410949" cy="8518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268" tIns="135805" rIns="45268" bIns="57466" anchor="t" anchorCtr="0">
            <a:noAutofit/>
          </a:bodyPr>
          <a:lstStyle>
            <a:lvl1pPr marL="178217" indent="-178217" algn="l" defTabSz="712866" rtl="0" eaLnBrk="1" latinLnBrk="0" hangingPunct="1">
              <a:lnSpc>
                <a:spcPct val="90000"/>
              </a:lnSpc>
              <a:spcBef>
                <a:spcPts val="780"/>
              </a:spcBef>
              <a:buFont typeface="Arial" panose="020B0604020202020204" pitchFamily="34" charset="0"/>
              <a:buChar char="•"/>
              <a:defRPr sz="218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4650" indent="-178217" algn="l" defTabSz="712866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87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91083" indent="-178217" algn="l" defTabSz="712866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5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47516" indent="-178217" algn="l" defTabSz="712866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3949" indent="-178217" algn="l" defTabSz="712866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60382" indent="-178217" algn="l" defTabSz="712866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16815" indent="-178217" algn="l" defTabSz="712866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73248" indent="-178217" algn="l" defTabSz="712866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29682" indent="-178217" algn="l" defTabSz="712866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3093" indent="-171450">
              <a:spcBef>
                <a:spcPts val="0"/>
              </a:spcBef>
              <a:spcAft>
                <a:spcPts val="629"/>
              </a:spcAft>
              <a:buClr>
                <a:srgbClr val="273481"/>
              </a:buClr>
              <a:buSzPct val="100000"/>
            </a:pPr>
            <a:r>
              <a:rPr lang="en-GB" sz="1200" dirty="0">
                <a:solidFill>
                  <a:srgbClr val="273481"/>
                </a:solidFill>
                <a:ea typeface="Lato"/>
                <a:cs typeface="Lato"/>
              </a:rPr>
              <a:t>Insert</a:t>
            </a:r>
            <a:endParaRPr lang="en-US" sz="1200" dirty="0">
              <a:solidFill>
                <a:srgbClr val="273481"/>
              </a:solidFill>
              <a:ea typeface="Lato"/>
              <a:cs typeface="Lato"/>
            </a:endParaRPr>
          </a:p>
        </p:txBody>
      </p:sp>
    </p:spTree>
    <p:extLst>
      <p:ext uri="{BB962C8B-B14F-4D97-AF65-F5344CB8AC3E}">
        <p14:creationId xmlns:p14="http://schemas.microsoft.com/office/powerpoint/2010/main" val="21067143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E70C3C7-C53F-79D7-4EBE-B035E7870C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05412" y="148788"/>
            <a:ext cx="1591008" cy="365125"/>
          </a:xfrm>
        </p:spPr>
        <p:txBody>
          <a:bodyPr/>
          <a:lstStyle/>
          <a:p>
            <a:r>
              <a:rPr lang="en-GB" dirty="0">
                <a:latin typeface="+mn-lt"/>
              </a:rPr>
              <a:t>Critical Information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92660D1-479D-F571-BE50-A319F58E621B}"/>
              </a:ext>
            </a:extLst>
          </p:cNvPr>
          <p:cNvSpPr txBox="1"/>
          <p:nvPr/>
        </p:nvSpPr>
        <p:spPr>
          <a:xfrm>
            <a:off x="461889" y="646014"/>
            <a:ext cx="11268222" cy="60939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02060"/>
                </a:solidFill>
                <a:ea typeface="Lato" panose="020F0502020204030203" pitchFamily="34" charset="0"/>
                <a:cs typeface="Lato" panose="020F0502020204030203" pitchFamily="34" charset="0"/>
              </a:rPr>
              <a:t>Full proposal </a:t>
            </a:r>
            <a:r>
              <a:rPr lang="en-GB" sz="1600" dirty="0">
                <a:solidFill>
                  <a:schemeClr val="accent1"/>
                </a:solidFill>
                <a:ea typeface="Lato" panose="020F0502020204030203" pitchFamily="34" charset="0"/>
                <a:cs typeface="Lato" panose="020F0502020204030203" pitchFamily="34" charset="0"/>
              </a:rPr>
              <a:t>(MAX 10 slides - do NOT include confidential chemical structures or Ab sequences)</a:t>
            </a:r>
            <a:endParaRPr lang="en-GB" sz="2400" dirty="0">
              <a:solidFill>
                <a:schemeClr val="accent1"/>
              </a:solidFill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b="1" dirty="0">
              <a:solidFill>
                <a:schemeClr val="accent1"/>
              </a:solidFill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b="1" dirty="0">
                <a:solidFill>
                  <a:schemeClr val="accent1"/>
                </a:solidFill>
                <a:ea typeface="Lato" panose="020F0502020204030203" pitchFamily="34" charset="0"/>
                <a:cs typeface="Lato" panose="020F0502020204030203" pitchFamily="34" charset="0"/>
              </a:rPr>
              <a:t>Rationale</a:t>
            </a:r>
            <a:endParaRPr lang="en-GB" sz="1400" b="1" i="0" dirty="0">
              <a:solidFill>
                <a:schemeClr val="accent1"/>
              </a:solidFill>
              <a:effectLst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400" b="0" i="0" dirty="0">
                <a:solidFill>
                  <a:srgbClr val="222222"/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Outline the target and drug mechanism in disease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222222"/>
                </a:solidFill>
                <a:ea typeface="Lato" panose="020F0502020204030203" pitchFamily="34" charset="0"/>
                <a:cs typeface="Lato" panose="020F0502020204030203" pitchFamily="34" charset="0"/>
              </a:rPr>
              <a:t>Rationale and supportive preliminary data In vitro and In vivo(with either tool compounds or genetic). Please detail translatability of the proposed mechanism to human/limitation of your model(s)</a:t>
            </a:r>
            <a:endParaRPr lang="en-GB" sz="1400" b="0" i="0" dirty="0">
              <a:solidFill>
                <a:srgbClr val="222222"/>
              </a:solidFill>
              <a:effectLst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222222"/>
                </a:solidFill>
                <a:ea typeface="Lato" panose="020F0502020204030203" pitchFamily="34" charset="0"/>
                <a:cs typeface="Lato" panose="020F0502020204030203" pitchFamily="34" charset="0"/>
              </a:rPr>
              <a:t>M</a:t>
            </a:r>
            <a:r>
              <a:rPr lang="en-GB" sz="1400" b="0" i="0" dirty="0">
                <a:solidFill>
                  <a:srgbClr val="222222"/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odality of the proposed drug (small molecule, Ab, ASO, …)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222222"/>
                </a:solidFill>
                <a:ea typeface="Lato" panose="020F0502020204030203" pitchFamily="34" charset="0"/>
                <a:cs typeface="Lato" panose="020F0502020204030203" pitchFamily="34" charset="0"/>
              </a:rPr>
              <a:t>Human translational data to support your hypothesis/de-risk your mechanism</a:t>
            </a:r>
            <a:endParaRPr lang="en-GB" sz="1400" b="0" i="0" dirty="0">
              <a:solidFill>
                <a:srgbClr val="222222"/>
              </a:solidFill>
              <a:effectLst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GB" sz="1400" dirty="0">
              <a:solidFill>
                <a:srgbClr val="222222"/>
              </a:solidFill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b="1" dirty="0">
                <a:solidFill>
                  <a:schemeClr val="accent1"/>
                </a:solidFill>
                <a:ea typeface="Lato" panose="020F0502020204030203" pitchFamily="34" charset="0"/>
                <a:cs typeface="Lato" panose="020F0502020204030203" pitchFamily="34" charset="0"/>
              </a:rPr>
              <a:t>Indication and T</a:t>
            </a:r>
            <a:r>
              <a:rPr lang="en-GB" sz="1400" b="1" i="0" dirty="0">
                <a:solidFill>
                  <a:schemeClr val="accent1"/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arget </a:t>
            </a:r>
            <a:r>
              <a:rPr lang="en-GB" sz="1400" b="1" dirty="0">
                <a:solidFill>
                  <a:schemeClr val="accent1"/>
                </a:solidFill>
                <a:ea typeface="Lato" panose="020F0502020204030203" pitchFamily="34" charset="0"/>
                <a:cs typeface="Lato" panose="020F0502020204030203" pitchFamily="34" charset="0"/>
              </a:rPr>
              <a:t>P</a:t>
            </a:r>
            <a:r>
              <a:rPr lang="en-GB" sz="1400" b="1" i="0" dirty="0">
                <a:solidFill>
                  <a:schemeClr val="accent1"/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roduct </a:t>
            </a:r>
            <a:r>
              <a:rPr lang="en-GB" sz="1400" b="1" dirty="0">
                <a:solidFill>
                  <a:schemeClr val="accent1"/>
                </a:solidFill>
                <a:ea typeface="Lato" panose="020F0502020204030203" pitchFamily="34" charset="0"/>
                <a:cs typeface="Lato" panose="020F0502020204030203" pitchFamily="34" charset="0"/>
              </a:rPr>
              <a:t>P</a:t>
            </a:r>
            <a:r>
              <a:rPr lang="en-GB" sz="1400" b="1" i="0" dirty="0">
                <a:solidFill>
                  <a:schemeClr val="accent1"/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rofile (TPP)</a:t>
            </a:r>
            <a:endParaRPr lang="en-GB" sz="1400" b="1" dirty="0">
              <a:solidFill>
                <a:schemeClr val="accent1"/>
              </a:solidFill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400" b="0" i="0" dirty="0">
                <a:solidFill>
                  <a:srgbClr val="222222"/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Describe the patient population, treatment line and envisaged differentiation from standard of care in the intended treatment setting (d</a:t>
            </a:r>
            <a:r>
              <a:rPr lang="en-GB" sz="1400" dirty="0">
                <a:solidFill>
                  <a:srgbClr val="222222"/>
                </a:solidFill>
                <a:ea typeface="Lato" panose="020F0502020204030203" pitchFamily="34" charset="0"/>
                <a:cs typeface="Lato" panose="020F0502020204030203" pitchFamily="34" charset="0"/>
              </a:rPr>
              <a:t>ifferentiation could be in terms of efficacy, tolerability, dosing, route of administration)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222222"/>
                </a:solidFill>
                <a:ea typeface="Lato" panose="020F0502020204030203" pitchFamily="34" charset="0"/>
                <a:cs typeface="Lato" panose="020F0502020204030203" pitchFamily="34" charset="0"/>
              </a:rPr>
              <a:t>Sketch the essential development path forward with related high-level costs. Please focus on the faster way to test your concept clinically providing PoC for the final indication.</a:t>
            </a:r>
            <a:endParaRPr lang="en-GB" sz="1400" b="0" i="0" dirty="0">
              <a:solidFill>
                <a:srgbClr val="222222"/>
              </a:solidFill>
              <a:effectLst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1400" b="0" i="0" dirty="0">
              <a:solidFill>
                <a:srgbClr val="222222"/>
              </a:solidFill>
              <a:effectLst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b="1" dirty="0">
                <a:solidFill>
                  <a:schemeClr val="accent1"/>
                </a:solidFill>
                <a:ea typeface="Lato" panose="020F0502020204030203" pitchFamily="34" charset="0"/>
                <a:cs typeface="Lato" panose="020F0502020204030203" pitchFamily="34" charset="0"/>
              </a:rPr>
              <a:t>Biomarker(s)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400" b="0" i="0" dirty="0">
                <a:solidFill>
                  <a:srgbClr val="222222"/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Describe key assay cascade to evaluat</a:t>
            </a:r>
            <a:r>
              <a:rPr lang="en-GB" sz="1400" dirty="0">
                <a:solidFill>
                  <a:srgbClr val="222222"/>
                </a:solidFill>
                <a:ea typeface="Lato" panose="020F0502020204030203" pitchFamily="34" charset="0"/>
                <a:cs typeface="Lato" panose="020F0502020204030203" pitchFamily="34" charset="0"/>
              </a:rPr>
              <a:t>e development candidates</a:t>
            </a:r>
            <a:endParaRPr lang="en-GB" sz="1400" b="0" i="0" dirty="0">
              <a:solidFill>
                <a:srgbClr val="222222"/>
              </a:solidFill>
              <a:effectLst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222222"/>
                </a:solidFill>
                <a:ea typeface="Lato" panose="020F0502020204030203" pitchFamily="34" charset="0"/>
                <a:cs typeface="Lato" panose="020F0502020204030203" pitchFamily="34" charset="0"/>
              </a:rPr>
              <a:t>Outline biomarkers to assess target </a:t>
            </a:r>
            <a:r>
              <a:rPr lang="en-GB" sz="1400" b="0" i="0" dirty="0">
                <a:solidFill>
                  <a:srgbClr val="222222"/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engagement in preclinical and early clinical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1400" b="0" i="0" dirty="0">
              <a:solidFill>
                <a:srgbClr val="222222"/>
              </a:solidFill>
              <a:effectLst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b="1" dirty="0">
                <a:solidFill>
                  <a:schemeClr val="accent1"/>
                </a:solidFill>
                <a:ea typeface="Lato" panose="020F0502020204030203" pitchFamily="34" charset="0"/>
                <a:cs typeface="Lato" panose="020F0502020204030203" pitchFamily="34" charset="0"/>
              </a:rPr>
              <a:t>Key Developments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222222"/>
                </a:solidFill>
                <a:ea typeface="Lato" panose="020F0502020204030203" pitchFamily="34" charset="0"/>
                <a:cs typeface="Lato" panose="020F0502020204030203" pitchFamily="34" charset="0"/>
              </a:rPr>
              <a:t>Do you have tool compounds? Assays?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222222"/>
                </a:solidFill>
                <a:ea typeface="Lato" panose="020F0502020204030203" pitchFamily="34" charset="0"/>
                <a:cs typeface="Lato" panose="020F0502020204030203" pitchFamily="34" charset="0"/>
              </a:rPr>
              <a:t>If asset not available: what proprietary data/information do you have to prosecute the target? (Link key paper if helpful)</a:t>
            </a:r>
            <a:endParaRPr lang="en-GB" sz="1400" b="0" i="0" dirty="0">
              <a:solidFill>
                <a:srgbClr val="222222"/>
              </a:solidFill>
              <a:effectLst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GB" sz="1400" b="0" i="0" dirty="0">
              <a:solidFill>
                <a:srgbClr val="222222"/>
              </a:solidFill>
              <a:effectLst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400" b="1" dirty="0">
                <a:solidFill>
                  <a:schemeClr val="accent1"/>
                </a:solidFill>
                <a:ea typeface="Lato" panose="020F0502020204030203" pitchFamily="34" charset="0"/>
                <a:cs typeface="Lato" panose="020F0502020204030203" pitchFamily="34" charset="0"/>
              </a:rPr>
              <a:t>Next steps: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400" dirty="0">
                <a:ea typeface="Lato" panose="020F0502020204030203" pitchFamily="34" charset="0"/>
                <a:cs typeface="Lato" panose="020F0502020204030203" pitchFamily="34" charset="0"/>
              </a:rPr>
              <a:t>What’s your request in terms of resources to prosecute your hypothesis?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400" b="0" i="0" dirty="0">
                <a:solidFill>
                  <a:srgbClr val="222222"/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What key data you could generate with €2-€5M investment? </a:t>
            </a:r>
            <a:r>
              <a:rPr lang="en-GB" sz="1400" dirty="0">
                <a:solidFill>
                  <a:srgbClr val="222222"/>
                </a:solidFill>
                <a:ea typeface="Lato" panose="020F0502020204030203" pitchFamily="34" charset="0"/>
                <a:cs typeface="Lato" panose="020F0502020204030203" pitchFamily="34" charset="0"/>
              </a:rPr>
              <a:t>In what these data would strengthen your TPP?</a:t>
            </a:r>
            <a:endParaRPr lang="en-GB" sz="1400" b="0" i="0" dirty="0">
              <a:solidFill>
                <a:srgbClr val="222222"/>
              </a:solidFill>
              <a:effectLst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400" dirty="0">
                <a:ea typeface="Lato" panose="020F0502020204030203" pitchFamily="34" charset="0"/>
                <a:cs typeface="Lato" panose="020F0502020204030203" pitchFamily="34" charset="0"/>
              </a:rPr>
              <a:t>What are the current limitations of your project?</a:t>
            </a:r>
            <a:endParaRPr lang="en-GB" sz="1600" b="0" i="0" dirty="0">
              <a:solidFill>
                <a:srgbClr val="222222"/>
              </a:solidFill>
              <a:effectLst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45125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0C4AEDD-F3D9-C237-4DD7-016C176725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14580" y="146050"/>
            <a:ext cx="1777933" cy="365125"/>
          </a:xfrm>
        </p:spPr>
        <p:txBody>
          <a:bodyPr/>
          <a:lstStyle/>
          <a:p>
            <a:r>
              <a:rPr lang="en-GB" dirty="0" err="1"/>
              <a:t>Wellcome</a:t>
            </a:r>
            <a:r>
              <a:rPr lang="en-GB" dirty="0"/>
              <a:t> Matrix </a:t>
            </a:r>
            <a:r>
              <a:rPr lang="en-GB" dirty="0" err="1"/>
              <a:t>Center</a:t>
            </a:r>
            <a:endParaRPr lang="en-H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4F1F6C-D843-F31C-0F14-237458DC91F8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3092513" y="134720"/>
            <a:ext cx="2277287" cy="365125"/>
          </a:xfrm>
        </p:spPr>
        <p:txBody>
          <a:bodyPr/>
          <a:lstStyle/>
          <a:p>
            <a:r>
              <a:rPr lang="en-GB" dirty="0" err="1"/>
              <a:t>Medicxi</a:t>
            </a:r>
            <a:r>
              <a:rPr lang="en-GB" dirty="0"/>
              <a:t> Meets…</a:t>
            </a:r>
            <a:endParaRPr lang="en-HU"/>
          </a:p>
        </p:txBody>
      </p:sp>
    </p:spTree>
    <p:extLst>
      <p:ext uri="{BB962C8B-B14F-4D97-AF65-F5344CB8AC3E}">
        <p14:creationId xmlns:p14="http://schemas.microsoft.com/office/powerpoint/2010/main" val="5481313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edicxi_Presentation_Template">
      <a:dk1>
        <a:srgbClr val="121A3F"/>
      </a:dk1>
      <a:lt1>
        <a:srgbClr val="FFFFFF"/>
      </a:lt1>
      <a:dk2>
        <a:srgbClr val="7F5BEC"/>
      </a:dk2>
      <a:lt2>
        <a:srgbClr val="273481"/>
      </a:lt2>
      <a:accent1>
        <a:srgbClr val="121A3F"/>
      </a:accent1>
      <a:accent2>
        <a:srgbClr val="273481"/>
      </a:accent2>
      <a:accent3>
        <a:srgbClr val="4356C7"/>
      </a:accent3>
      <a:accent4>
        <a:srgbClr val="8993D6"/>
      </a:accent4>
      <a:accent5>
        <a:srgbClr val="A9ACB1"/>
      </a:accent5>
      <a:accent6>
        <a:srgbClr val="BEC2C5"/>
      </a:accent6>
      <a:hlink>
        <a:srgbClr val="E2E3E3"/>
      </a:hlink>
      <a:folHlink>
        <a:srgbClr val="7F5BEC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7168</TotalTime>
  <Words>279</Words>
  <Application>Microsoft Office PowerPoint</Application>
  <PresentationFormat>Widescreen</PresentationFormat>
  <Paragraphs>34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Century Gothic</vt:lpstr>
      <vt:lpstr>Lato</vt:lpstr>
      <vt:lpstr>Lato Light</vt:lpstr>
      <vt:lpstr>Office Theme</vt:lpstr>
      <vt:lpstr>Project Name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Hawk, Julie Lollar</cp:lastModifiedBy>
  <cp:revision>35</cp:revision>
  <dcterms:created xsi:type="dcterms:W3CDTF">2023-03-16T11:27:58Z</dcterms:created>
  <dcterms:modified xsi:type="dcterms:W3CDTF">2025-03-03T21:06:58Z</dcterms:modified>
</cp:coreProperties>
</file>