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261" r:id="rId6"/>
    <p:sldId id="262" r:id="rId7"/>
    <p:sldId id="267" r:id="rId8"/>
    <p:sldId id="270" r:id="rId9"/>
    <p:sldId id="271" r:id="rId10"/>
    <p:sldId id="269" r:id="rId11"/>
    <p:sldId id="275" r:id="rId12"/>
    <p:sldId id="273" r:id="rId13"/>
    <p:sldId id="274" r:id="rId14"/>
    <p:sldId id="272" r:id="rId15"/>
    <p:sldId id="276" r:id="rId16"/>
    <p:sldId id="278" r:id="rId17"/>
    <p:sldId id="277" r:id="rId18"/>
    <p:sldId id="279" r:id="rId19"/>
    <p:sldId id="280" r:id="rId20"/>
    <p:sldId id="281"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9315"/>
    <a:srgbClr val="EEDD89"/>
    <a:srgbClr val="DBD27B"/>
    <a:srgbClr val="F1D77F"/>
    <a:srgbClr val="344E6D"/>
    <a:srgbClr val="FFFFFF"/>
    <a:srgbClr val="DDDEB8"/>
    <a:srgbClr val="0000D2"/>
    <a:srgbClr val="8099B8"/>
    <a:srgbClr val="738F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E5425D-D400-40A1-88A7-FE59BFAB2FC5}" v="1" dt="2024-10-14T16:22:57.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wk, Julie Lollar" userId="5bb84097-62b9-4de3-8e82-c36f17e9e135" providerId="ADAL" clId="{0AC23C37-EA7B-4D66-B57B-9C6FDCD85778}"/>
    <pc:docChg chg="undo redo custSel addSld delSld modSld sldOrd">
      <pc:chgData name="Hawk, Julie Lollar" userId="5bb84097-62b9-4de3-8e82-c36f17e9e135" providerId="ADAL" clId="{0AC23C37-EA7B-4D66-B57B-9C6FDCD85778}" dt="2024-10-04T16:23:29.137" v="2560" actId="20577"/>
      <pc:docMkLst>
        <pc:docMk/>
      </pc:docMkLst>
      <pc:sldChg chg="modSp mod">
        <pc:chgData name="Hawk, Julie Lollar" userId="5bb84097-62b9-4de3-8e82-c36f17e9e135" providerId="ADAL" clId="{0AC23C37-EA7B-4D66-B57B-9C6FDCD85778}" dt="2024-10-03T14:00:48.985" v="31" actId="20577"/>
        <pc:sldMkLst>
          <pc:docMk/>
          <pc:sldMk cId="4266996494" sldId="256"/>
        </pc:sldMkLst>
        <pc:spChg chg="mod">
          <ac:chgData name="Hawk, Julie Lollar" userId="5bb84097-62b9-4de3-8e82-c36f17e9e135" providerId="ADAL" clId="{0AC23C37-EA7B-4D66-B57B-9C6FDCD85778}" dt="2024-10-03T14:00:48.985" v="31" actId="20577"/>
          <ac:spMkLst>
            <pc:docMk/>
            <pc:sldMk cId="4266996494" sldId="256"/>
            <ac:spMk id="3" creationId="{E2A87185-EAE8-9365-3B3C-9FBFA7178B0E}"/>
          </ac:spMkLst>
        </pc:spChg>
      </pc:sldChg>
      <pc:sldChg chg="modSp mod">
        <pc:chgData name="Hawk, Julie Lollar" userId="5bb84097-62b9-4de3-8e82-c36f17e9e135" providerId="ADAL" clId="{0AC23C37-EA7B-4D66-B57B-9C6FDCD85778}" dt="2024-10-03T16:08:08.876" v="358" actId="20577"/>
        <pc:sldMkLst>
          <pc:docMk/>
          <pc:sldMk cId="1893801855" sldId="262"/>
        </pc:sldMkLst>
        <pc:spChg chg="mod">
          <ac:chgData name="Hawk, Julie Lollar" userId="5bb84097-62b9-4de3-8e82-c36f17e9e135" providerId="ADAL" clId="{0AC23C37-EA7B-4D66-B57B-9C6FDCD85778}" dt="2024-10-03T16:08:08.876" v="358" actId="20577"/>
          <ac:spMkLst>
            <pc:docMk/>
            <pc:sldMk cId="1893801855" sldId="262"/>
            <ac:spMk id="3" creationId="{3B1CA90F-FB52-6A57-B0A4-970E6D2256C8}"/>
          </ac:spMkLst>
        </pc:spChg>
      </pc:sldChg>
      <pc:sldChg chg="modSp mod">
        <pc:chgData name="Hawk, Julie Lollar" userId="5bb84097-62b9-4de3-8e82-c36f17e9e135" providerId="ADAL" clId="{0AC23C37-EA7B-4D66-B57B-9C6FDCD85778}" dt="2024-10-03T14:16:00.333" v="294" actId="113"/>
        <pc:sldMkLst>
          <pc:docMk/>
          <pc:sldMk cId="2346317474" sldId="267"/>
        </pc:sldMkLst>
        <pc:spChg chg="mod">
          <ac:chgData name="Hawk, Julie Lollar" userId="5bb84097-62b9-4de3-8e82-c36f17e9e135" providerId="ADAL" clId="{0AC23C37-EA7B-4D66-B57B-9C6FDCD85778}" dt="2024-10-03T14:03:47.316" v="85"/>
          <ac:spMkLst>
            <pc:docMk/>
            <pc:sldMk cId="2346317474" sldId="267"/>
            <ac:spMk id="2" creationId="{334A8544-E40C-B522-B434-6F5CF6F4B0C4}"/>
          </ac:spMkLst>
        </pc:spChg>
        <pc:spChg chg="mod">
          <ac:chgData name="Hawk, Julie Lollar" userId="5bb84097-62b9-4de3-8e82-c36f17e9e135" providerId="ADAL" clId="{0AC23C37-EA7B-4D66-B57B-9C6FDCD85778}" dt="2024-10-03T14:16:00.333" v="294" actId="113"/>
          <ac:spMkLst>
            <pc:docMk/>
            <pc:sldMk cId="2346317474" sldId="267"/>
            <ac:spMk id="5" creationId="{1675AA75-28BE-9A90-1BDC-5FEE23C135F0}"/>
          </ac:spMkLst>
        </pc:spChg>
      </pc:sldChg>
      <pc:sldChg chg="addSp delSp modSp mod">
        <pc:chgData name="Hawk, Julie Lollar" userId="5bb84097-62b9-4de3-8e82-c36f17e9e135" providerId="ADAL" clId="{0AC23C37-EA7B-4D66-B57B-9C6FDCD85778}" dt="2024-10-03T17:09:23.856" v="1226" actId="20577"/>
        <pc:sldMkLst>
          <pc:docMk/>
          <pc:sldMk cId="2924931607" sldId="269"/>
        </pc:sldMkLst>
        <pc:spChg chg="mod">
          <ac:chgData name="Hawk, Julie Lollar" userId="5bb84097-62b9-4de3-8e82-c36f17e9e135" providerId="ADAL" clId="{0AC23C37-EA7B-4D66-B57B-9C6FDCD85778}" dt="2024-10-03T14:11:23.689" v="200" actId="20577"/>
          <ac:spMkLst>
            <pc:docMk/>
            <pc:sldMk cId="2924931607" sldId="269"/>
            <ac:spMk id="2" creationId="{4B9B4E7B-F2BC-7964-5361-4118721D1ED2}"/>
          </ac:spMkLst>
        </pc:spChg>
        <pc:spChg chg="add mod">
          <ac:chgData name="Hawk, Julie Lollar" userId="5bb84097-62b9-4de3-8e82-c36f17e9e135" providerId="ADAL" clId="{0AC23C37-EA7B-4D66-B57B-9C6FDCD85778}" dt="2024-10-03T14:11:44.852" v="207" actId="1076"/>
          <ac:spMkLst>
            <pc:docMk/>
            <pc:sldMk cId="2924931607" sldId="269"/>
            <ac:spMk id="3" creationId="{ED2AE22B-13CB-3E15-791C-5CA5EE6CBEB2}"/>
          </ac:spMkLst>
        </pc:spChg>
        <pc:spChg chg="add mod">
          <ac:chgData name="Hawk, Julie Lollar" userId="5bb84097-62b9-4de3-8e82-c36f17e9e135" providerId="ADAL" clId="{0AC23C37-EA7B-4D66-B57B-9C6FDCD85778}" dt="2024-10-03T14:11:45.831" v="208" actId="1076"/>
          <ac:spMkLst>
            <pc:docMk/>
            <pc:sldMk cId="2924931607" sldId="269"/>
            <ac:spMk id="4" creationId="{3EE23C08-5E80-B71E-DC8A-3E03BCB559C1}"/>
          </ac:spMkLst>
        </pc:spChg>
        <pc:spChg chg="mod">
          <ac:chgData name="Hawk, Julie Lollar" userId="5bb84097-62b9-4de3-8e82-c36f17e9e135" providerId="ADAL" clId="{0AC23C37-EA7B-4D66-B57B-9C6FDCD85778}" dt="2024-10-03T14:11:59.659" v="211" actId="1076"/>
          <ac:spMkLst>
            <pc:docMk/>
            <pc:sldMk cId="2924931607" sldId="269"/>
            <ac:spMk id="5" creationId="{7B1C51DD-441B-A279-84BF-2FEDECAF2372}"/>
          </ac:spMkLst>
        </pc:spChg>
        <pc:spChg chg="mod">
          <ac:chgData name="Hawk, Julie Lollar" userId="5bb84097-62b9-4de3-8e82-c36f17e9e135" providerId="ADAL" clId="{0AC23C37-EA7B-4D66-B57B-9C6FDCD85778}" dt="2024-10-03T17:06:44.790" v="1189" actId="20577"/>
          <ac:spMkLst>
            <pc:docMk/>
            <pc:sldMk cId="2924931607" sldId="269"/>
            <ac:spMk id="6" creationId="{9FFEE87E-66E5-B916-D8E3-90531A6A69FC}"/>
          </ac:spMkLst>
        </pc:spChg>
        <pc:spChg chg="add mod">
          <ac:chgData name="Hawk, Julie Lollar" userId="5bb84097-62b9-4de3-8e82-c36f17e9e135" providerId="ADAL" clId="{0AC23C37-EA7B-4D66-B57B-9C6FDCD85778}" dt="2024-10-03T17:08:27.238" v="1205" actId="2711"/>
          <ac:spMkLst>
            <pc:docMk/>
            <pc:sldMk cId="2924931607" sldId="269"/>
            <ac:spMk id="7" creationId="{FF8605C5-DC1C-20FE-F412-94DD5446F858}"/>
          </ac:spMkLst>
        </pc:spChg>
        <pc:spChg chg="mod">
          <ac:chgData name="Hawk, Julie Lollar" userId="5bb84097-62b9-4de3-8e82-c36f17e9e135" providerId="ADAL" clId="{0AC23C37-EA7B-4D66-B57B-9C6FDCD85778}" dt="2024-10-03T14:11:30.451" v="202" actId="1076"/>
          <ac:spMkLst>
            <pc:docMk/>
            <pc:sldMk cId="2924931607" sldId="269"/>
            <ac:spMk id="8" creationId="{21C8FDFA-D887-C552-CE3D-652355ADBE78}"/>
          </ac:spMkLst>
        </pc:spChg>
        <pc:spChg chg="add mod">
          <ac:chgData name="Hawk, Julie Lollar" userId="5bb84097-62b9-4de3-8e82-c36f17e9e135" providerId="ADAL" clId="{0AC23C37-EA7B-4D66-B57B-9C6FDCD85778}" dt="2024-10-03T17:09:23.856" v="1226" actId="20577"/>
          <ac:spMkLst>
            <pc:docMk/>
            <pc:sldMk cId="2924931607" sldId="269"/>
            <ac:spMk id="10" creationId="{16369E22-DC60-2424-7A77-2AF745C7029A}"/>
          </ac:spMkLst>
        </pc:spChg>
        <pc:picChg chg="del">
          <ac:chgData name="Hawk, Julie Lollar" userId="5bb84097-62b9-4de3-8e82-c36f17e9e135" providerId="ADAL" clId="{0AC23C37-EA7B-4D66-B57B-9C6FDCD85778}" dt="2024-10-03T14:11:28.232" v="201" actId="478"/>
          <ac:picMkLst>
            <pc:docMk/>
            <pc:sldMk cId="2924931607" sldId="269"/>
            <ac:picMk id="9" creationId="{A9809976-6B4D-3C3B-B6DF-88FA8DA7ED71}"/>
          </ac:picMkLst>
        </pc:picChg>
        <pc:picChg chg="add mod">
          <ac:chgData name="Hawk, Julie Lollar" userId="5bb84097-62b9-4de3-8e82-c36f17e9e135" providerId="ADAL" clId="{0AC23C37-EA7B-4D66-B57B-9C6FDCD85778}" dt="2024-10-03T14:13:24.793" v="230" actId="1076"/>
          <ac:picMkLst>
            <pc:docMk/>
            <pc:sldMk cId="2924931607" sldId="269"/>
            <ac:picMk id="12" creationId="{9333A8A1-7A05-893A-D227-24E1248AED51}"/>
          </ac:picMkLst>
        </pc:picChg>
        <pc:picChg chg="add mod">
          <ac:chgData name="Hawk, Julie Lollar" userId="5bb84097-62b9-4de3-8e82-c36f17e9e135" providerId="ADAL" clId="{0AC23C37-EA7B-4D66-B57B-9C6FDCD85778}" dt="2024-10-03T14:13:24.793" v="230" actId="1076"/>
          <ac:picMkLst>
            <pc:docMk/>
            <pc:sldMk cId="2924931607" sldId="269"/>
            <ac:picMk id="14" creationId="{087FBA5B-EE79-4015-F2B6-099FB0B9B6B1}"/>
          </ac:picMkLst>
        </pc:picChg>
        <pc:picChg chg="add mod">
          <ac:chgData name="Hawk, Julie Lollar" userId="5bb84097-62b9-4de3-8e82-c36f17e9e135" providerId="ADAL" clId="{0AC23C37-EA7B-4D66-B57B-9C6FDCD85778}" dt="2024-10-03T14:13:24.793" v="230" actId="1076"/>
          <ac:picMkLst>
            <pc:docMk/>
            <pc:sldMk cId="2924931607" sldId="269"/>
            <ac:picMk id="16" creationId="{933DC603-892C-6C75-2797-7B8BF65EB596}"/>
          </ac:picMkLst>
        </pc:picChg>
        <pc:picChg chg="add mod">
          <ac:chgData name="Hawk, Julie Lollar" userId="5bb84097-62b9-4de3-8e82-c36f17e9e135" providerId="ADAL" clId="{0AC23C37-EA7B-4D66-B57B-9C6FDCD85778}" dt="2024-10-03T14:13:40.374" v="236" actId="1076"/>
          <ac:picMkLst>
            <pc:docMk/>
            <pc:sldMk cId="2924931607" sldId="269"/>
            <ac:picMk id="18" creationId="{5AC025B9-2EF0-905C-A85C-1F9E5973C912}"/>
          </ac:picMkLst>
        </pc:picChg>
        <pc:picChg chg="add mod modCrop">
          <ac:chgData name="Hawk, Julie Lollar" userId="5bb84097-62b9-4de3-8e82-c36f17e9e135" providerId="ADAL" clId="{0AC23C37-EA7B-4D66-B57B-9C6FDCD85778}" dt="2024-10-03T14:15:09.416" v="260" actId="1076"/>
          <ac:picMkLst>
            <pc:docMk/>
            <pc:sldMk cId="2924931607" sldId="269"/>
            <ac:picMk id="20" creationId="{2DB13348-B029-FBBD-847A-3D4CD5D05155}"/>
          </ac:picMkLst>
        </pc:picChg>
        <pc:picChg chg="add mod">
          <ac:chgData name="Hawk, Julie Lollar" userId="5bb84097-62b9-4de3-8e82-c36f17e9e135" providerId="ADAL" clId="{0AC23C37-EA7B-4D66-B57B-9C6FDCD85778}" dt="2024-10-03T14:15:30.504" v="267" actId="1076"/>
          <ac:picMkLst>
            <pc:docMk/>
            <pc:sldMk cId="2924931607" sldId="269"/>
            <ac:picMk id="22" creationId="{54BA5F6A-4EE7-559B-853F-A656FAC09FF3}"/>
          </ac:picMkLst>
        </pc:picChg>
      </pc:sldChg>
      <pc:sldChg chg="modSp mod">
        <pc:chgData name="Hawk, Julie Lollar" userId="5bb84097-62b9-4de3-8e82-c36f17e9e135" providerId="ADAL" clId="{0AC23C37-EA7B-4D66-B57B-9C6FDCD85778}" dt="2024-10-03T14:10:58.080" v="171" actId="20577"/>
        <pc:sldMkLst>
          <pc:docMk/>
          <pc:sldMk cId="3468225764" sldId="270"/>
        </pc:sldMkLst>
        <pc:spChg chg="mod">
          <ac:chgData name="Hawk, Julie Lollar" userId="5bb84097-62b9-4de3-8e82-c36f17e9e135" providerId="ADAL" clId="{0AC23C37-EA7B-4D66-B57B-9C6FDCD85778}" dt="2024-10-03T14:08:36.009" v="121"/>
          <ac:spMkLst>
            <pc:docMk/>
            <pc:sldMk cId="3468225764" sldId="270"/>
            <ac:spMk id="2" creationId="{334A8544-E40C-B522-B434-6F5CF6F4B0C4}"/>
          </ac:spMkLst>
        </pc:spChg>
        <pc:spChg chg="mod">
          <ac:chgData name="Hawk, Julie Lollar" userId="5bb84097-62b9-4de3-8e82-c36f17e9e135" providerId="ADAL" clId="{0AC23C37-EA7B-4D66-B57B-9C6FDCD85778}" dt="2024-10-03T14:10:58.080" v="171" actId="20577"/>
          <ac:spMkLst>
            <pc:docMk/>
            <pc:sldMk cId="3468225764" sldId="270"/>
            <ac:spMk id="5" creationId="{1675AA75-28BE-9A90-1BDC-5FEE23C135F0}"/>
          </ac:spMkLst>
        </pc:spChg>
      </pc:sldChg>
      <pc:sldChg chg="modSp mod">
        <pc:chgData name="Hawk, Julie Lollar" userId="5bb84097-62b9-4de3-8e82-c36f17e9e135" providerId="ADAL" clId="{0AC23C37-EA7B-4D66-B57B-9C6FDCD85778}" dt="2024-10-03T14:16:03.657" v="295" actId="113"/>
        <pc:sldMkLst>
          <pc:docMk/>
          <pc:sldMk cId="819404508" sldId="271"/>
        </pc:sldMkLst>
        <pc:spChg chg="mod">
          <ac:chgData name="Hawk, Julie Lollar" userId="5bb84097-62b9-4de3-8e82-c36f17e9e135" providerId="ADAL" clId="{0AC23C37-EA7B-4D66-B57B-9C6FDCD85778}" dt="2024-10-03T14:16:03.657" v="295" actId="113"/>
          <ac:spMkLst>
            <pc:docMk/>
            <pc:sldMk cId="819404508" sldId="271"/>
            <ac:spMk id="5" creationId="{1675AA75-28BE-9A90-1BDC-5FEE23C135F0}"/>
          </ac:spMkLst>
        </pc:spChg>
      </pc:sldChg>
      <pc:sldChg chg="addSp delSp modSp new mod ord setBg">
        <pc:chgData name="Hawk, Julie Lollar" userId="5bb84097-62b9-4de3-8e82-c36f17e9e135" providerId="ADAL" clId="{0AC23C37-EA7B-4D66-B57B-9C6FDCD85778}" dt="2024-10-03T19:29:03.744" v="2305" actId="20577"/>
        <pc:sldMkLst>
          <pc:docMk/>
          <pc:sldMk cId="3326405129" sldId="272"/>
        </pc:sldMkLst>
        <pc:spChg chg="mod">
          <ac:chgData name="Hawk, Julie Lollar" userId="5bb84097-62b9-4de3-8e82-c36f17e9e135" providerId="ADAL" clId="{0AC23C37-EA7B-4D66-B57B-9C6FDCD85778}" dt="2024-10-03T19:29:03.744" v="2305" actId="20577"/>
          <ac:spMkLst>
            <pc:docMk/>
            <pc:sldMk cId="3326405129" sldId="272"/>
            <ac:spMk id="2" creationId="{AFAFA9E9-C747-0B8B-08E7-3B7416CDEF10}"/>
          </ac:spMkLst>
        </pc:spChg>
        <pc:spChg chg="add mod">
          <ac:chgData name="Hawk, Julie Lollar" userId="5bb84097-62b9-4de3-8e82-c36f17e9e135" providerId="ADAL" clId="{0AC23C37-EA7B-4D66-B57B-9C6FDCD85778}" dt="2024-10-03T17:38:30.077" v="1566" actId="1076"/>
          <ac:spMkLst>
            <pc:docMk/>
            <pc:sldMk cId="3326405129" sldId="272"/>
            <ac:spMk id="3" creationId="{65F3B07D-FAA7-9D61-74F5-DD5C575E0152}"/>
          </ac:spMkLst>
        </pc:spChg>
        <pc:spChg chg="add del">
          <ac:chgData name="Hawk, Julie Lollar" userId="5bb84097-62b9-4de3-8e82-c36f17e9e135" providerId="ADAL" clId="{0AC23C37-EA7B-4D66-B57B-9C6FDCD85778}" dt="2024-10-03T17:32:38.886" v="1454" actId="26606"/>
          <ac:spMkLst>
            <pc:docMk/>
            <pc:sldMk cId="3326405129" sldId="272"/>
            <ac:spMk id="12" creationId="{2172A0AC-3DCE-4672-BCAF-28FEF91F6020}"/>
          </ac:spMkLst>
        </pc:spChg>
        <pc:spChg chg="add del">
          <ac:chgData name="Hawk, Julie Lollar" userId="5bb84097-62b9-4de3-8e82-c36f17e9e135" providerId="ADAL" clId="{0AC23C37-EA7B-4D66-B57B-9C6FDCD85778}" dt="2024-10-03T17:32:38.886" v="1454" actId="26606"/>
          <ac:spMkLst>
            <pc:docMk/>
            <pc:sldMk cId="3326405129" sldId="272"/>
            <ac:spMk id="14" creationId="{AE6F1C77-EDC9-4C5F-8C1C-62DD46BDA3C3}"/>
          </ac:spMkLst>
        </pc:spChg>
        <pc:spChg chg="add del">
          <ac:chgData name="Hawk, Julie Lollar" userId="5bb84097-62b9-4de3-8e82-c36f17e9e135" providerId="ADAL" clId="{0AC23C37-EA7B-4D66-B57B-9C6FDCD85778}" dt="2024-10-03T17:32:43.610" v="1456" actId="26606"/>
          <ac:spMkLst>
            <pc:docMk/>
            <pc:sldMk cId="3326405129" sldId="272"/>
            <ac:spMk id="16" creationId="{99F1FFA9-D672-408C-9220-ADEEC6ABDD09}"/>
          </ac:spMkLst>
        </pc:spChg>
        <pc:spChg chg="add mod modVis">
          <ac:chgData name="Hawk, Julie Lollar" userId="5bb84097-62b9-4de3-8e82-c36f17e9e135" providerId="ADAL" clId="{0AC23C37-EA7B-4D66-B57B-9C6FDCD85778}" dt="2024-10-03T17:45:49.315" v="1664" actId="14430"/>
          <ac:spMkLst>
            <pc:docMk/>
            <pc:sldMk cId="3326405129" sldId="272"/>
            <ac:spMk id="18" creationId="{75C56826-D4E5-42ED-8529-079651CB3005}"/>
          </ac:spMkLst>
        </pc:spChg>
        <pc:spChg chg="add">
          <ac:chgData name="Hawk, Julie Lollar" userId="5bb84097-62b9-4de3-8e82-c36f17e9e135" providerId="ADAL" clId="{0AC23C37-EA7B-4D66-B57B-9C6FDCD85778}" dt="2024-10-03T17:32:43.617" v="1457" actId="26606"/>
          <ac:spMkLst>
            <pc:docMk/>
            <pc:sldMk cId="3326405129" sldId="272"/>
            <ac:spMk id="19" creationId="{231BF440-39FA-4087-84CC-2EEC0BBDAF29}"/>
          </ac:spMkLst>
        </pc:spChg>
        <pc:spChg chg="add mod">
          <ac:chgData name="Hawk, Julie Lollar" userId="5bb84097-62b9-4de3-8e82-c36f17e9e135" providerId="ADAL" clId="{0AC23C37-EA7B-4D66-B57B-9C6FDCD85778}" dt="2024-10-03T17:44:52.328" v="1656" actId="208"/>
          <ac:spMkLst>
            <pc:docMk/>
            <pc:sldMk cId="3326405129" sldId="272"/>
            <ac:spMk id="20" creationId="{82095FCE-EF05-4443-B97A-85DEE3A5CA17}"/>
          </ac:spMkLst>
        </pc:spChg>
        <pc:spChg chg="add">
          <ac:chgData name="Hawk, Julie Lollar" userId="5bb84097-62b9-4de3-8e82-c36f17e9e135" providerId="ADAL" clId="{0AC23C37-EA7B-4D66-B57B-9C6FDCD85778}" dt="2024-10-03T17:32:43.617" v="1457" actId="26606"/>
          <ac:spMkLst>
            <pc:docMk/>
            <pc:sldMk cId="3326405129" sldId="272"/>
            <ac:spMk id="21" creationId="{F04E4CBA-303B-48BD-8451-C2701CB0EEBF}"/>
          </ac:spMkLst>
        </pc:spChg>
        <pc:spChg chg="add mod modVis">
          <ac:chgData name="Hawk, Julie Lollar" userId="5bb84097-62b9-4de3-8e82-c36f17e9e135" providerId="ADAL" clId="{0AC23C37-EA7B-4D66-B57B-9C6FDCD85778}" dt="2024-10-03T17:58:15.867" v="1710" actId="207"/>
          <ac:spMkLst>
            <pc:docMk/>
            <pc:sldMk cId="3326405129" sldId="272"/>
            <ac:spMk id="22" creationId="{CA00AE6B-AA30-4CF8-BA6F-339B780AD76C}"/>
          </ac:spMkLst>
        </pc:spChg>
        <pc:spChg chg="add">
          <ac:chgData name="Hawk, Julie Lollar" userId="5bb84097-62b9-4de3-8e82-c36f17e9e135" providerId="ADAL" clId="{0AC23C37-EA7B-4D66-B57B-9C6FDCD85778}" dt="2024-10-03T17:32:43.617" v="1457" actId="26606"/>
          <ac:spMkLst>
            <pc:docMk/>
            <pc:sldMk cId="3326405129" sldId="272"/>
            <ac:spMk id="23" creationId="{F6CA58B3-AFCC-4A40-9882-50D5080879B0}"/>
          </ac:spMkLst>
        </pc:spChg>
        <pc:picChg chg="add mod ord">
          <ac:chgData name="Hawk, Julie Lollar" userId="5bb84097-62b9-4de3-8e82-c36f17e9e135" providerId="ADAL" clId="{0AC23C37-EA7B-4D66-B57B-9C6FDCD85778}" dt="2024-10-03T17:32:43.617" v="1457" actId="26606"/>
          <ac:picMkLst>
            <pc:docMk/>
            <pc:sldMk cId="3326405129" sldId="272"/>
            <ac:picMk id="5" creationId="{934589BD-AAA5-A988-2B4D-9A79C45A9A85}"/>
          </ac:picMkLst>
        </pc:picChg>
        <pc:picChg chg="add mod ord">
          <ac:chgData name="Hawk, Julie Lollar" userId="5bb84097-62b9-4de3-8e82-c36f17e9e135" providerId="ADAL" clId="{0AC23C37-EA7B-4D66-B57B-9C6FDCD85778}" dt="2024-10-03T17:32:43.617" v="1457" actId="26606"/>
          <ac:picMkLst>
            <pc:docMk/>
            <pc:sldMk cId="3326405129" sldId="272"/>
            <ac:picMk id="7" creationId="{1AFC846A-37E1-ADA1-477E-8832D53BC637}"/>
          </ac:picMkLst>
        </pc:picChg>
        <pc:picChg chg="add mod">
          <ac:chgData name="Hawk, Julie Lollar" userId="5bb84097-62b9-4de3-8e82-c36f17e9e135" providerId="ADAL" clId="{0AC23C37-EA7B-4D66-B57B-9C6FDCD85778}" dt="2024-10-03T17:54:00.178" v="1695" actId="1076"/>
          <ac:picMkLst>
            <pc:docMk/>
            <pc:sldMk cId="3326405129" sldId="272"/>
            <ac:picMk id="11" creationId="{6C66AF17-1324-0918-7915-8CFB1D7130BF}"/>
          </ac:picMkLst>
        </pc:picChg>
        <pc:cxnChg chg="add del mod">
          <ac:chgData name="Hawk, Julie Lollar" userId="5bb84097-62b9-4de3-8e82-c36f17e9e135" providerId="ADAL" clId="{0AC23C37-EA7B-4D66-B57B-9C6FDCD85778}" dt="2024-10-03T17:45:58.973" v="1666" actId="478"/>
          <ac:cxnSpMkLst>
            <pc:docMk/>
            <pc:sldMk cId="3326405129" sldId="272"/>
            <ac:cxnSpMk id="8" creationId="{277AC4AD-BA7C-B4B3-DD75-0D6E2EA38F13}"/>
          </ac:cxnSpMkLst>
        </pc:cxnChg>
      </pc:sldChg>
      <pc:sldChg chg="addSp delSp modSp add mod setBg">
        <pc:chgData name="Hawk, Julie Lollar" userId="5bb84097-62b9-4de3-8e82-c36f17e9e135" providerId="ADAL" clId="{0AC23C37-EA7B-4D66-B57B-9C6FDCD85778}" dt="2024-10-03T16:27:48.443" v="881" actId="1076"/>
        <pc:sldMkLst>
          <pc:docMk/>
          <pc:sldMk cId="1646581414" sldId="273"/>
        </pc:sldMkLst>
        <pc:spChg chg="mod modVis">
          <ac:chgData name="Hawk, Julie Lollar" userId="5bb84097-62b9-4de3-8e82-c36f17e9e135" providerId="ADAL" clId="{0AC23C37-EA7B-4D66-B57B-9C6FDCD85778}" dt="2024-10-03T16:27:48.443" v="881" actId="1076"/>
          <ac:spMkLst>
            <pc:docMk/>
            <pc:sldMk cId="1646581414" sldId="273"/>
            <ac:spMk id="2" creationId="{AFAFA9E9-C747-0B8B-08E7-3B7416CDEF10}"/>
          </ac:spMkLst>
        </pc:spChg>
        <pc:spChg chg="mod modVis">
          <ac:chgData name="Hawk, Julie Lollar" userId="5bb84097-62b9-4de3-8e82-c36f17e9e135" providerId="ADAL" clId="{0AC23C37-EA7B-4D66-B57B-9C6FDCD85778}" dt="2024-10-03T16:27:17.713" v="876" actId="1076"/>
          <ac:spMkLst>
            <pc:docMk/>
            <pc:sldMk cId="1646581414" sldId="273"/>
            <ac:spMk id="3" creationId="{65F3B07D-FAA7-9D61-74F5-DD5C575E0152}"/>
          </ac:spMkLst>
        </pc:spChg>
        <pc:spChg chg="add del">
          <ac:chgData name="Hawk, Julie Lollar" userId="5bb84097-62b9-4de3-8e82-c36f17e9e135" providerId="ADAL" clId="{0AC23C37-EA7B-4D66-B57B-9C6FDCD85778}" dt="2024-10-03T16:19:03.680" v="710" actId="26606"/>
          <ac:spMkLst>
            <pc:docMk/>
            <pc:sldMk cId="1646581414" sldId="273"/>
            <ac:spMk id="18" creationId="{B3F59054-3394-4D87-8BD0-A28DCD47F1BC}"/>
          </ac:spMkLst>
        </pc:spChg>
        <pc:spChg chg="add del">
          <ac:chgData name="Hawk, Julie Lollar" userId="5bb84097-62b9-4de3-8e82-c36f17e9e135" providerId="ADAL" clId="{0AC23C37-EA7B-4D66-B57B-9C6FDCD85778}" dt="2024-10-03T16:19:03.680" v="710" actId="26606"/>
          <ac:spMkLst>
            <pc:docMk/>
            <pc:sldMk cId="1646581414" sldId="273"/>
            <ac:spMk id="20" creationId="{2FE0ABA9-CAF1-4816-837D-5F28AAA08E0A}"/>
          </ac:spMkLst>
        </pc:spChg>
        <pc:spChg chg="add del">
          <ac:chgData name="Hawk, Julie Lollar" userId="5bb84097-62b9-4de3-8e82-c36f17e9e135" providerId="ADAL" clId="{0AC23C37-EA7B-4D66-B57B-9C6FDCD85778}" dt="2024-10-03T16:19:03.680" v="710" actId="26606"/>
          <ac:spMkLst>
            <pc:docMk/>
            <pc:sldMk cId="1646581414" sldId="273"/>
            <ac:spMk id="22" creationId="{BC8B9C14-70F0-4F42-85FF-0DD3D5A585A5}"/>
          </ac:spMkLst>
        </pc:spChg>
        <pc:spChg chg="add del">
          <ac:chgData name="Hawk, Julie Lollar" userId="5bb84097-62b9-4de3-8e82-c36f17e9e135" providerId="ADAL" clId="{0AC23C37-EA7B-4D66-B57B-9C6FDCD85778}" dt="2024-10-03T16:19:03.680" v="710" actId="26606"/>
          <ac:spMkLst>
            <pc:docMk/>
            <pc:sldMk cId="1646581414" sldId="273"/>
            <ac:spMk id="24" creationId="{98DE6C44-43F8-4DE4-AB81-66853FFEA09A}"/>
          </ac:spMkLst>
        </pc:spChg>
        <pc:spChg chg="add del">
          <ac:chgData name="Hawk, Julie Lollar" userId="5bb84097-62b9-4de3-8e82-c36f17e9e135" providerId="ADAL" clId="{0AC23C37-EA7B-4D66-B57B-9C6FDCD85778}" dt="2024-10-03T16:19:03.680" v="710" actId="26606"/>
          <ac:spMkLst>
            <pc:docMk/>
            <pc:sldMk cId="1646581414" sldId="273"/>
            <ac:spMk id="26" creationId="{2409529B-9B56-4F10-BE4D-F934DB89E57E}"/>
          </ac:spMkLst>
        </pc:spChg>
        <pc:spChg chg="add del">
          <ac:chgData name="Hawk, Julie Lollar" userId="5bb84097-62b9-4de3-8e82-c36f17e9e135" providerId="ADAL" clId="{0AC23C37-EA7B-4D66-B57B-9C6FDCD85778}" dt="2024-10-03T16:19:21.653" v="712" actId="26606"/>
          <ac:spMkLst>
            <pc:docMk/>
            <pc:sldMk cId="1646581414" sldId="273"/>
            <ac:spMk id="28" creationId="{9A42C7B2-7BD6-433A-95AB-5AA4F44B5819}"/>
          </ac:spMkLst>
        </pc:spChg>
        <pc:spChg chg="add del">
          <ac:chgData name="Hawk, Julie Lollar" userId="5bb84097-62b9-4de3-8e82-c36f17e9e135" providerId="ADAL" clId="{0AC23C37-EA7B-4D66-B57B-9C6FDCD85778}" dt="2024-10-03T16:19:21.653" v="712" actId="26606"/>
          <ac:spMkLst>
            <pc:docMk/>
            <pc:sldMk cId="1646581414" sldId="273"/>
            <ac:spMk id="29" creationId="{0ADDB668-2CA4-4D2B-9C34-3487CA330BA8}"/>
          </ac:spMkLst>
        </pc:spChg>
        <pc:spChg chg="add del">
          <ac:chgData name="Hawk, Julie Lollar" userId="5bb84097-62b9-4de3-8e82-c36f17e9e135" providerId="ADAL" clId="{0AC23C37-EA7B-4D66-B57B-9C6FDCD85778}" dt="2024-10-03T16:19:21.653" v="712" actId="26606"/>
          <ac:spMkLst>
            <pc:docMk/>
            <pc:sldMk cId="1646581414" sldId="273"/>
            <ac:spMk id="30" creationId="{2568BC19-F052-4108-93E1-6A3D1DEC072F}"/>
          </ac:spMkLst>
        </pc:spChg>
        <pc:spChg chg="add del">
          <ac:chgData name="Hawk, Julie Lollar" userId="5bb84097-62b9-4de3-8e82-c36f17e9e135" providerId="ADAL" clId="{0AC23C37-EA7B-4D66-B57B-9C6FDCD85778}" dt="2024-10-03T16:19:21.653" v="712" actId="26606"/>
          <ac:spMkLst>
            <pc:docMk/>
            <pc:sldMk cId="1646581414" sldId="273"/>
            <ac:spMk id="31" creationId="{D5FD337D-4D6B-4C8B-B6F5-121097E09881}"/>
          </ac:spMkLst>
        </pc:spChg>
        <pc:spChg chg="add del">
          <ac:chgData name="Hawk, Julie Lollar" userId="5bb84097-62b9-4de3-8e82-c36f17e9e135" providerId="ADAL" clId="{0AC23C37-EA7B-4D66-B57B-9C6FDCD85778}" dt="2024-10-03T16:19:40.502" v="714" actId="26606"/>
          <ac:spMkLst>
            <pc:docMk/>
            <pc:sldMk cId="1646581414" sldId="273"/>
            <ac:spMk id="33" creationId="{AD96FDFD-4E42-4A06-B8B5-768A1DB9C2A9}"/>
          </ac:spMkLst>
        </pc:spChg>
        <pc:spChg chg="add del">
          <ac:chgData name="Hawk, Julie Lollar" userId="5bb84097-62b9-4de3-8e82-c36f17e9e135" providerId="ADAL" clId="{0AC23C37-EA7B-4D66-B57B-9C6FDCD85778}" dt="2024-10-03T16:19:42.255" v="716" actId="26606"/>
          <ac:spMkLst>
            <pc:docMk/>
            <pc:sldMk cId="1646581414" sldId="273"/>
            <ac:spMk id="35" creationId="{B3684CCF-CEBB-4D8E-A366-95E43D4C790B}"/>
          </ac:spMkLst>
        </pc:spChg>
        <pc:spChg chg="add del">
          <ac:chgData name="Hawk, Julie Lollar" userId="5bb84097-62b9-4de3-8e82-c36f17e9e135" providerId="ADAL" clId="{0AC23C37-EA7B-4D66-B57B-9C6FDCD85778}" dt="2024-10-03T16:19:42.255" v="716" actId="26606"/>
          <ac:spMkLst>
            <pc:docMk/>
            <pc:sldMk cId="1646581414" sldId="273"/>
            <ac:spMk id="36" creationId="{70BEB1E7-2F88-40BC-B73D-42E5B6F80BFC}"/>
          </ac:spMkLst>
        </pc:spChg>
        <pc:spChg chg="add mod modVis">
          <ac:chgData name="Hawk, Julie Lollar" userId="5bb84097-62b9-4de3-8e82-c36f17e9e135" providerId="ADAL" clId="{0AC23C37-EA7B-4D66-B57B-9C6FDCD85778}" dt="2024-10-03T16:26:24.093" v="810" actId="33935"/>
          <ac:spMkLst>
            <pc:docMk/>
            <pc:sldMk cId="1646581414" sldId="273"/>
            <ac:spMk id="38" creationId="{B3F59054-3394-4D87-8BD0-A28DCD47F1BC}"/>
          </ac:spMkLst>
        </pc:spChg>
        <pc:spChg chg="add mod modVis">
          <ac:chgData name="Hawk, Julie Lollar" userId="5bb84097-62b9-4de3-8e82-c36f17e9e135" providerId="ADAL" clId="{0AC23C37-EA7B-4D66-B57B-9C6FDCD85778}" dt="2024-10-03T16:26:24.093" v="810" actId="33935"/>
          <ac:spMkLst>
            <pc:docMk/>
            <pc:sldMk cId="1646581414" sldId="273"/>
            <ac:spMk id="39" creationId="{2FE0ABA9-CAF1-4816-837D-5F28AAA08E0A}"/>
          </ac:spMkLst>
        </pc:spChg>
        <pc:spChg chg="add mod modVis">
          <ac:chgData name="Hawk, Julie Lollar" userId="5bb84097-62b9-4de3-8e82-c36f17e9e135" providerId="ADAL" clId="{0AC23C37-EA7B-4D66-B57B-9C6FDCD85778}" dt="2024-10-03T16:26:24.093" v="810" actId="33935"/>
          <ac:spMkLst>
            <pc:docMk/>
            <pc:sldMk cId="1646581414" sldId="273"/>
            <ac:spMk id="40" creationId="{BC8B9C14-70F0-4F42-85FF-0DD3D5A585A5}"/>
          </ac:spMkLst>
        </pc:spChg>
        <pc:spChg chg="add mod modVis">
          <ac:chgData name="Hawk, Julie Lollar" userId="5bb84097-62b9-4de3-8e82-c36f17e9e135" providerId="ADAL" clId="{0AC23C37-EA7B-4D66-B57B-9C6FDCD85778}" dt="2024-10-03T16:26:30.322" v="811" actId="14430"/>
          <ac:spMkLst>
            <pc:docMk/>
            <pc:sldMk cId="1646581414" sldId="273"/>
            <ac:spMk id="41" creationId="{98DE6C44-43F8-4DE4-AB81-66853FFEA09A}"/>
          </ac:spMkLst>
        </pc:spChg>
        <pc:spChg chg="add mod modVis">
          <ac:chgData name="Hawk, Julie Lollar" userId="5bb84097-62b9-4de3-8e82-c36f17e9e135" providerId="ADAL" clId="{0AC23C37-EA7B-4D66-B57B-9C6FDCD85778}" dt="2024-10-03T16:27:39.161" v="879" actId="207"/>
          <ac:spMkLst>
            <pc:docMk/>
            <pc:sldMk cId="1646581414" sldId="273"/>
            <ac:spMk id="42" creationId="{2409529B-9B56-4F10-BE4D-F934DB89E57E}"/>
          </ac:spMkLst>
        </pc:spChg>
        <pc:picChg chg="add mod ord modVis">
          <ac:chgData name="Hawk, Julie Lollar" userId="5bb84097-62b9-4de3-8e82-c36f17e9e135" providerId="ADAL" clId="{0AC23C37-EA7B-4D66-B57B-9C6FDCD85778}" dt="2024-10-03T16:26:24.093" v="810" actId="33935"/>
          <ac:picMkLst>
            <pc:docMk/>
            <pc:sldMk cId="1646581414" sldId="273"/>
            <ac:picMk id="5" creationId="{A9E45BD2-387C-AFF8-1339-7D693A8E322B}"/>
          </ac:picMkLst>
        </pc:picChg>
        <pc:picChg chg="add mod">
          <ac:chgData name="Hawk, Julie Lollar" userId="5bb84097-62b9-4de3-8e82-c36f17e9e135" providerId="ADAL" clId="{0AC23C37-EA7B-4D66-B57B-9C6FDCD85778}" dt="2024-10-03T16:15:42.025" v="419" actId="1076"/>
          <ac:picMkLst>
            <pc:docMk/>
            <pc:sldMk cId="1646581414" sldId="273"/>
            <ac:picMk id="7" creationId="{19507328-FB79-CCDB-8BA3-975B850D73C7}"/>
          </ac:picMkLst>
        </pc:picChg>
        <pc:picChg chg="add mod">
          <ac:chgData name="Hawk, Julie Lollar" userId="5bb84097-62b9-4de3-8e82-c36f17e9e135" providerId="ADAL" clId="{0AC23C37-EA7B-4D66-B57B-9C6FDCD85778}" dt="2024-10-03T16:15:42.025" v="419" actId="1076"/>
          <ac:picMkLst>
            <pc:docMk/>
            <pc:sldMk cId="1646581414" sldId="273"/>
            <ac:picMk id="9" creationId="{38EDBF36-6FCD-E95F-BF15-6AAC9781DB52}"/>
          </ac:picMkLst>
        </pc:picChg>
        <pc:picChg chg="add mod ord modVis">
          <ac:chgData name="Hawk, Julie Lollar" userId="5bb84097-62b9-4de3-8e82-c36f17e9e135" providerId="ADAL" clId="{0AC23C37-EA7B-4D66-B57B-9C6FDCD85778}" dt="2024-10-03T16:26:24.093" v="810" actId="33935"/>
          <ac:picMkLst>
            <pc:docMk/>
            <pc:sldMk cId="1646581414" sldId="273"/>
            <ac:picMk id="11" creationId="{134E5785-B84A-EAF5-8856-5A2277215AEC}"/>
          </ac:picMkLst>
        </pc:picChg>
        <pc:picChg chg="add mod ord modVis">
          <ac:chgData name="Hawk, Julie Lollar" userId="5bb84097-62b9-4de3-8e82-c36f17e9e135" providerId="ADAL" clId="{0AC23C37-EA7B-4D66-B57B-9C6FDCD85778}" dt="2024-10-03T16:26:24.093" v="810" actId="33935"/>
          <ac:picMkLst>
            <pc:docMk/>
            <pc:sldMk cId="1646581414" sldId="273"/>
            <ac:picMk id="13" creationId="{97FE0059-0ABE-D36E-CE6F-26488B38CB21}"/>
          </ac:picMkLst>
        </pc:picChg>
      </pc:sldChg>
      <pc:sldChg chg="addSp delSp modSp add mod ord setBg">
        <pc:chgData name="Hawk, Julie Lollar" userId="5bb84097-62b9-4de3-8e82-c36f17e9e135" providerId="ADAL" clId="{0AC23C37-EA7B-4D66-B57B-9C6FDCD85778}" dt="2024-10-03T19:28:40.591" v="2300" actId="1076"/>
        <pc:sldMkLst>
          <pc:docMk/>
          <pc:sldMk cId="264969596" sldId="274"/>
        </pc:sldMkLst>
        <pc:spChg chg="mod">
          <ac:chgData name="Hawk, Julie Lollar" userId="5bb84097-62b9-4de3-8e82-c36f17e9e135" providerId="ADAL" clId="{0AC23C37-EA7B-4D66-B57B-9C6FDCD85778}" dt="2024-10-03T18:11:58.756" v="1942" actId="20577"/>
          <ac:spMkLst>
            <pc:docMk/>
            <pc:sldMk cId="264969596" sldId="274"/>
            <ac:spMk id="2" creationId="{AFAFA9E9-C747-0B8B-08E7-3B7416CDEF10}"/>
          </ac:spMkLst>
        </pc:spChg>
        <pc:spChg chg="mod">
          <ac:chgData name="Hawk, Julie Lollar" userId="5bb84097-62b9-4de3-8e82-c36f17e9e135" providerId="ADAL" clId="{0AC23C37-EA7B-4D66-B57B-9C6FDCD85778}" dt="2024-10-03T19:28:40.591" v="2300" actId="1076"/>
          <ac:spMkLst>
            <pc:docMk/>
            <pc:sldMk cId="264969596" sldId="274"/>
            <ac:spMk id="3" creationId="{65F3B07D-FAA7-9D61-74F5-DD5C575E0152}"/>
          </ac:spMkLst>
        </pc:spChg>
        <pc:spChg chg="add mod">
          <ac:chgData name="Hawk, Julie Lollar" userId="5bb84097-62b9-4de3-8e82-c36f17e9e135" providerId="ADAL" clId="{0AC23C37-EA7B-4D66-B57B-9C6FDCD85778}" dt="2024-10-03T17:58:06.300" v="1709" actId="14100"/>
          <ac:spMkLst>
            <pc:docMk/>
            <pc:sldMk cId="264969596" sldId="274"/>
            <ac:spMk id="8" creationId="{24F56621-53F0-A5F9-D7B5-2A7D74EACF69}"/>
          </ac:spMkLst>
        </pc:spChg>
        <pc:spChg chg="add">
          <ac:chgData name="Hawk, Julie Lollar" userId="5bb84097-62b9-4de3-8e82-c36f17e9e135" providerId="ADAL" clId="{0AC23C37-EA7B-4D66-B57B-9C6FDCD85778}" dt="2024-10-03T17:03:11.573" v="1156" actId="26606"/>
          <ac:spMkLst>
            <pc:docMk/>
            <pc:sldMk cId="264969596" sldId="274"/>
            <ac:spMk id="10" creationId="{8181FC64-B306-4821-98E2-780662EFC486}"/>
          </ac:spMkLst>
        </pc:spChg>
        <pc:spChg chg="add mod modVis">
          <ac:chgData name="Hawk, Julie Lollar" userId="5bb84097-62b9-4de3-8e82-c36f17e9e135" providerId="ADAL" clId="{0AC23C37-EA7B-4D66-B57B-9C6FDCD85778}" dt="2024-10-03T17:49:27.081" v="1685" actId="207"/>
          <ac:spMkLst>
            <pc:docMk/>
            <pc:sldMk cId="264969596" sldId="274"/>
            <ac:spMk id="12" creationId="{5871FC61-DD4E-47D4-81FD-8A7E7D12B371}"/>
          </ac:spMkLst>
        </pc:spChg>
        <pc:spChg chg="add mod modVis">
          <ac:chgData name="Hawk, Julie Lollar" userId="5bb84097-62b9-4de3-8e82-c36f17e9e135" providerId="ADAL" clId="{0AC23C37-EA7B-4D66-B57B-9C6FDCD85778}" dt="2024-10-03T17:52:01.350" v="1692" actId="207"/>
          <ac:spMkLst>
            <pc:docMk/>
            <pc:sldMk cId="264969596" sldId="274"/>
            <ac:spMk id="14" creationId="{F9EC3F91-A75C-4F74-867E-E4C28C13546B}"/>
          </ac:spMkLst>
        </pc:spChg>
        <pc:spChg chg="add mod">
          <ac:chgData name="Hawk, Julie Lollar" userId="5bb84097-62b9-4de3-8e82-c36f17e9e135" providerId="ADAL" clId="{0AC23C37-EA7B-4D66-B57B-9C6FDCD85778}" dt="2024-10-03T17:41:30.259" v="1604"/>
          <ac:spMkLst>
            <pc:docMk/>
            <pc:sldMk cId="264969596" sldId="274"/>
            <ac:spMk id="16" creationId="{829A1E2C-5AC8-40FC-99E9-832069D39792}"/>
          </ac:spMkLst>
        </pc:spChg>
        <pc:picChg chg="add mod ord">
          <ac:chgData name="Hawk, Julie Lollar" userId="5bb84097-62b9-4de3-8e82-c36f17e9e135" providerId="ADAL" clId="{0AC23C37-EA7B-4D66-B57B-9C6FDCD85778}" dt="2024-10-03T17:57:39.650" v="1701" actId="1076"/>
          <ac:picMkLst>
            <pc:docMk/>
            <pc:sldMk cId="264969596" sldId="274"/>
            <ac:picMk id="5" creationId="{16CD1C25-D90B-5666-BDC7-3F1927C48619}"/>
          </ac:picMkLst>
        </pc:picChg>
        <pc:cxnChg chg="add del mod">
          <ac:chgData name="Hawk, Julie Lollar" userId="5bb84097-62b9-4de3-8e82-c36f17e9e135" providerId="ADAL" clId="{0AC23C37-EA7B-4D66-B57B-9C6FDCD85778}" dt="2024-10-03T17:57:55.092" v="1708" actId="478"/>
          <ac:cxnSpMkLst>
            <pc:docMk/>
            <pc:sldMk cId="264969596" sldId="274"/>
            <ac:cxnSpMk id="7" creationId="{D75D48E1-A8D8-6D54-21EB-E02387E0ED64}"/>
          </ac:cxnSpMkLst>
        </pc:cxnChg>
      </pc:sldChg>
      <pc:sldChg chg="modSp add mod ord">
        <pc:chgData name="Hawk, Julie Lollar" userId="5bb84097-62b9-4de3-8e82-c36f17e9e135" providerId="ADAL" clId="{0AC23C37-EA7B-4D66-B57B-9C6FDCD85778}" dt="2024-10-03T18:11:29.040" v="1892" actId="20577"/>
        <pc:sldMkLst>
          <pc:docMk/>
          <pc:sldMk cId="4068018954" sldId="275"/>
        </pc:sldMkLst>
        <pc:spChg chg="mod">
          <ac:chgData name="Hawk, Julie Lollar" userId="5bb84097-62b9-4de3-8e82-c36f17e9e135" providerId="ADAL" clId="{0AC23C37-EA7B-4D66-B57B-9C6FDCD85778}" dt="2024-10-03T18:11:29.040" v="1892" actId="20577"/>
          <ac:spMkLst>
            <pc:docMk/>
            <pc:sldMk cId="4068018954" sldId="275"/>
            <ac:spMk id="3" creationId="{65F3B07D-FAA7-9D61-74F5-DD5C575E0152}"/>
          </ac:spMkLst>
        </pc:spChg>
      </pc:sldChg>
      <pc:sldChg chg="new del ord">
        <pc:chgData name="Hawk, Julie Lollar" userId="5bb84097-62b9-4de3-8e82-c36f17e9e135" providerId="ADAL" clId="{0AC23C37-EA7B-4D66-B57B-9C6FDCD85778}" dt="2024-10-03T17:59:34.744" v="1715" actId="680"/>
        <pc:sldMkLst>
          <pc:docMk/>
          <pc:sldMk cId="974859316" sldId="276"/>
        </pc:sldMkLst>
      </pc:sldChg>
      <pc:sldChg chg="modSp new add del mod">
        <pc:chgData name="Hawk, Julie Lollar" userId="5bb84097-62b9-4de3-8e82-c36f17e9e135" providerId="ADAL" clId="{0AC23C37-EA7B-4D66-B57B-9C6FDCD85778}" dt="2024-10-03T18:00:33.448" v="1759" actId="2696"/>
        <pc:sldMkLst>
          <pc:docMk/>
          <pc:sldMk cId="1606722644" sldId="276"/>
        </pc:sldMkLst>
        <pc:spChg chg="mod">
          <ac:chgData name="Hawk, Julie Lollar" userId="5bb84097-62b9-4de3-8e82-c36f17e9e135" providerId="ADAL" clId="{0AC23C37-EA7B-4D66-B57B-9C6FDCD85778}" dt="2024-10-03T18:00:24.675" v="1757" actId="20577"/>
          <ac:spMkLst>
            <pc:docMk/>
            <pc:sldMk cId="1606722644" sldId="276"/>
            <ac:spMk id="2" creationId="{A9A11017-0614-6A76-CCEB-A49E86192B3F}"/>
          </ac:spMkLst>
        </pc:spChg>
      </pc:sldChg>
      <pc:sldChg chg="addSp delSp modSp add mod">
        <pc:chgData name="Hawk, Julie Lollar" userId="5bb84097-62b9-4de3-8e82-c36f17e9e135" providerId="ADAL" clId="{0AC23C37-EA7B-4D66-B57B-9C6FDCD85778}" dt="2024-10-03T18:08:11.382" v="1869" actId="9405"/>
        <pc:sldMkLst>
          <pc:docMk/>
          <pc:sldMk cId="1687170322" sldId="277"/>
        </pc:sldMkLst>
        <pc:spChg chg="mod">
          <ac:chgData name="Hawk, Julie Lollar" userId="5bb84097-62b9-4de3-8e82-c36f17e9e135" providerId="ADAL" clId="{0AC23C37-EA7B-4D66-B57B-9C6FDCD85778}" dt="2024-10-03T18:00:46.558" v="1782" actId="20577"/>
          <ac:spMkLst>
            <pc:docMk/>
            <pc:sldMk cId="1687170322" sldId="277"/>
            <ac:spMk id="2" creationId="{A9A11017-0614-6A76-CCEB-A49E86192B3F}"/>
          </ac:spMkLst>
        </pc:spChg>
        <pc:spChg chg="add del">
          <ac:chgData name="Hawk, Julie Lollar" userId="5bb84097-62b9-4de3-8e82-c36f17e9e135" providerId="ADAL" clId="{0AC23C37-EA7B-4D66-B57B-9C6FDCD85778}" dt="2024-10-03T18:06:58.152" v="1840" actId="34122"/>
          <ac:spMkLst>
            <pc:docMk/>
            <pc:sldMk cId="1687170322" sldId="277"/>
            <ac:spMk id="18" creationId="{543C7C47-688F-478F-A00B-7E387DDD5F02}"/>
          </ac:spMkLst>
        </pc:spChg>
        <pc:spChg chg="add del">
          <ac:chgData name="Hawk, Julie Lollar" userId="5bb84097-62b9-4de3-8e82-c36f17e9e135" providerId="ADAL" clId="{0AC23C37-EA7B-4D66-B57B-9C6FDCD85778}" dt="2024-10-03T18:05:54.262" v="1833" actId="34122"/>
          <ac:spMkLst>
            <pc:docMk/>
            <pc:sldMk cId="1687170322" sldId="277"/>
            <ac:spMk id="19" creationId="{9C63AECB-623D-488A-A949-266F609D784C}"/>
          </ac:spMkLst>
        </pc:spChg>
        <pc:grpChg chg="mod">
          <ac:chgData name="Hawk, Julie Lollar" userId="5bb84097-62b9-4de3-8e82-c36f17e9e135" providerId="ADAL" clId="{0AC23C37-EA7B-4D66-B57B-9C6FDCD85778}" dt="2024-10-03T18:05:30.876" v="1831"/>
          <ac:grpSpMkLst>
            <pc:docMk/>
            <pc:sldMk cId="1687170322" sldId="277"/>
            <ac:grpSpMk id="10" creationId="{AE668E29-9BA5-416D-2C66-D551A1FAE535}"/>
          </ac:grpSpMkLst>
        </pc:grpChg>
        <pc:grpChg chg="mod">
          <ac:chgData name="Hawk, Julie Lollar" userId="5bb84097-62b9-4de3-8e82-c36f17e9e135" providerId="ADAL" clId="{0AC23C37-EA7B-4D66-B57B-9C6FDCD85778}" dt="2024-10-03T18:07:57.528" v="1855"/>
          <ac:grpSpMkLst>
            <pc:docMk/>
            <pc:sldMk cId="1687170322" sldId="277"/>
            <ac:grpSpMk id="23" creationId="{06B22007-5359-4233-426C-988C960C4C04}"/>
          </ac:grpSpMkLst>
        </pc:grpChg>
        <pc:grpChg chg="mod">
          <ac:chgData name="Hawk, Julie Lollar" userId="5bb84097-62b9-4de3-8e82-c36f17e9e135" providerId="ADAL" clId="{0AC23C37-EA7B-4D66-B57B-9C6FDCD85778}" dt="2024-10-03T18:08:03.321" v="1862"/>
          <ac:grpSpMkLst>
            <pc:docMk/>
            <pc:sldMk cId="1687170322" sldId="277"/>
            <ac:grpSpMk id="26" creationId="{83E954FA-4731-0CF8-65FF-F339D07E404B}"/>
          </ac:grpSpMkLst>
        </pc:grpChg>
        <pc:grpChg chg="mod">
          <ac:chgData name="Hawk, Julie Lollar" userId="5bb84097-62b9-4de3-8e82-c36f17e9e135" providerId="ADAL" clId="{0AC23C37-EA7B-4D66-B57B-9C6FDCD85778}" dt="2024-10-03T18:08:10.649" v="1868"/>
          <ac:grpSpMkLst>
            <pc:docMk/>
            <pc:sldMk cId="1687170322" sldId="277"/>
            <ac:grpSpMk id="29" creationId="{7245A4B0-F008-9E02-C1F9-A83FC330D20C}"/>
          </ac:grpSpMkLst>
        </pc:grpChg>
        <pc:inkChg chg="add del">
          <ac:chgData name="Hawk, Julie Lollar" userId="5bb84097-62b9-4de3-8e82-c36f17e9e135" providerId="ADAL" clId="{0AC23C37-EA7B-4D66-B57B-9C6FDCD85778}" dt="2024-10-03T18:04:40.118" v="1818" actId="9405"/>
          <ac:inkMkLst>
            <pc:docMk/>
            <pc:sldMk cId="1687170322" sldId="277"/>
            <ac:inkMk id="3" creationId="{979B4ED9-5678-8C93-AA0D-86B442465CC5}"/>
          </ac:inkMkLst>
        </pc:inkChg>
        <pc:inkChg chg="add del">
          <ac:chgData name="Hawk, Julie Lollar" userId="5bb84097-62b9-4de3-8e82-c36f17e9e135" providerId="ADAL" clId="{0AC23C37-EA7B-4D66-B57B-9C6FDCD85778}" dt="2024-10-03T18:04:39.881" v="1817" actId="9405"/>
          <ac:inkMkLst>
            <pc:docMk/>
            <pc:sldMk cId="1687170322" sldId="277"/>
            <ac:inkMk id="4" creationId="{F726D311-8B0B-6DD4-34BC-85BBE07CEB63}"/>
          </ac:inkMkLst>
        </pc:inkChg>
        <pc:inkChg chg="add del mod">
          <ac:chgData name="Hawk, Julie Lollar" userId="5bb84097-62b9-4de3-8e82-c36f17e9e135" providerId="ADAL" clId="{0AC23C37-EA7B-4D66-B57B-9C6FDCD85778}" dt="2024-10-03T18:05:56.454" v="1837" actId="9405"/>
          <ac:inkMkLst>
            <pc:docMk/>
            <pc:sldMk cId="1687170322" sldId="277"/>
            <ac:inkMk id="5" creationId="{87EC3B09-6EB4-93AF-D950-754A14132FB5}"/>
          </ac:inkMkLst>
        </pc:inkChg>
        <pc:inkChg chg="add del">
          <ac:chgData name="Hawk, Julie Lollar" userId="5bb84097-62b9-4de3-8e82-c36f17e9e135" providerId="ADAL" clId="{0AC23C37-EA7B-4D66-B57B-9C6FDCD85778}" dt="2024-10-03T18:05:55.246" v="1836" actId="9405"/>
          <ac:inkMkLst>
            <pc:docMk/>
            <pc:sldMk cId="1687170322" sldId="277"/>
            <ac:inkMk id="6" creationId="{376C31D0-8D56-FFD7-D759-A8155A0D08F4}"/>
          </ac:inkMkLst>
        </pc:inkChg>
        <pc:inkChg chg="add del mod">
          <ac:chgData name="Hawk, Julie Lollar" userId="5bb84097-62b9-4de3-8e82-c36f17e9e135" providerId="ADAL" clId="{0AC23C37-EA7B-4D66-B57B-9C6FDCD85778}" dt="2024-10-03T18:05:54.774" v="1835" actId="9405"/>
          <ac:inkMkLst>
            <pc:docMk/>
            <pc:sldMk cId="1687170322" sldId="277"/>
            <ac:inkMk id="7" creationId="{8BC7F370-AB7B-8B34-7455-F1035148C6DD}"/>
          </ac:inkMkLst>
        </pc:inkChg>
        <pc:inkChg chg="add del mod">
          <ac:chgData name="Hawk, Julie Lollar" userId="5bb84097-62b9-4de3-8e82-c36f17e9e135" providerId="ADAL" clId="{0AC23C37-EA7B-4D66-B57B-9C6FDCD85778}" dt="2024-10-03T18:05:54.484" v="1834" actId="9405"/>
          <ac:inkMkLst>
            <pc:docMk/>
            <pc:sldMk cId="1687170322" sldId="277"/>
            <ac:inkMk id="8" creationId="{605E0134-CBB3-1713-24EE-67D25AFE6A92}"/>
          </ac:inkMkLst>
        </pc:inkChg>
        <pc:inkChg chg="add del mod">
          <ac:chgData name="Hawk, Julie Lollar" userId="5bb84097-62b9-4de3-8e82-c36f17e9e135" providerId="ADAL" clId="{0AC23C37-EA7B-4D66-B57B-9C6FDCD85778}" dt="2024-10-03T18:05:30.876" v="1831"/>
          <ac:inkMkLst>
            <pc:docMk/>
            <pc:sldMk cId="1687170322" sldId="277"/>
            <ac:inkMk id="9" creationId="{3E07A7BC-882A-8009-E686-2BDFC39C48F3}"/>
          </ac:inkMkLst>
        </pc:inkChg>
        <pc:inkChg chg="add del">
          <ac:chgData name="Hawk, Julie Lollar" userId="5bb84097-62b9-4de3-8e82-c36f17e9e135" providerId="ADAL" clId="{0AC23C37-EA7B-4D66-B57B-9C6FDCD85778}" dt="2024-10-03T18:05:27.365" v="1829" actId="9405"/>
          <ac:inkMkLst>
            <pc:docMk/>
            <pc:sldMk cId="1687170322" sldId="277"/>
            <ac:inkMk id="11" creationId="{4A9872C3-5C16-038A-B5C0-F5B5DFA8B7A8}"/>
          </ac:inkMkLst>
        </pc:inkChg>
        <pc:inkChg chg="add del">
          <ac:chgData name="Hawk, Julie Lollar" userId="5bb84097-62b9-4de3-8e82-c36f17e9e135" providerId="ADAL" clId="{0AC23C37-EA7B-4D66-B57B-9C6FDCD85778}" dt="2024-10-03T18:05:12.891" v="1828" actId="9405"/>
          <ac:inkMkLst>
            <pc:docMk/>
            <pc:sldMk cId="1687170322" sldId="277"/>
            <ac:inkMk id="12" creationId="{E9D7D72A-5DF4-29B0-6FB0-6F542010CA3C}"/>
          </ac:inkMkLst>
        </pc:inkChg>
        <pc:inkChg chg="add del">
          <ac:chgData name="Hawk, Julie Lollar" userId="5bb84097-62b9-4de3-8e82-c36f17e9e135" providerId="ADAL" clId="{0AC23C37-EA7B-4D66-B57B-9C6FDCD85778}" dt="2024-10-03T18:06:58.427" v="1841" actId="9405"/>
          <ac:inkMkLst>
            <pc:docMk/>
            <pc:sldMk cId="1687170322" sldId="277"/>
            <ac:inkMk id="13" creationId="{D1DB5231-528E-307D-F737-A99AF888892B}"/>
          </ac:inkMkLst>
        </pc:inkChg>
        <pc:inkChg chg="add del">
          <ac:chgData name="Hawk, Julie Lollar" userId="5bb84097-62b9-4de3-8e82-c36f17e9e135" providerId="ADAL" clId="{0AC23C37-EA7B-4D66-B57B-9C6FDCD85778}" dt="2024-10-03T18:07:19.615" v="1845" actId="9405"/>
          <ac:inkMkLst>
            <pc:docMk/>
            <pc:sldMk cId="1687170322" sldId="277"/>
            <ac:inkMk id="14" creationId="{80ABEB0A-3710-19DD-7C64-E8D41DAA1F0B}"/>
          </ac:inkMkLst>
        </pc:inkChg>
        <pc:inkChg chg="add del">
          <ac:chgData name="Hawk, Julie Lollar" userId="5bb84097-62b9-4de3-8e82-c36f17e9e135" providerId="ADAL" clId="{0AC23C37-EA7B-4D66-B57B-9C6FDCD85778}" dt="2024-10-03T18:07:19.272" v="1844" actId="9405"/>
          <ac:inkMkLst>
            <pc:docMk/>
            <pc:sldMk cId="1687170322" sldId="277"/>
            <ac:inkMk id="15" creationId="{B698093C-A7D9-6C1F-9FCB-1274B0D0D977}"/>
          </ac:inkMkLst>
        </pc:inkChg>
        <pc:inkChg chg="add del">
          <ac:chgData name="Hawk, Julie Lollar" userId="5bb84097-62b9-4de3-8e82-c36f17e9e135" providerId="ADAL" clId="{0AC23C37-EA7B-4D66-B57B-9C6FDCD85778}" dt="2024-10-03T18:07:32.012" v="1847" actId="9405"/>
          <ac:inkMkLst>
            <pc:docMk/>
            <pc:sldMk cId="1687170322" sldId="277"/>
            <ac:inkMk id="16" creationId="{5AD9F9E8-5016-7402-794B-B8494EFCC62B}"/>
          </ac:inkMkLst>
        </pc:inkChg>
        <pc:inkChg chg="add del">
          <ac:chgData name="Hawk, Julie Lollar" userId="5bb84097-62b9-4de3-8e82-c36f17e9e135" providerId="ADAL" clId="{0AC23C37-EA7B-4D66-B57B-9C6FDCD85778}" dt="2024-10-03T18:07:46.644" v="1849" actId="9405"/>
          <ac:inkMkLst>
            <pc:docMk/>
            <pc:sldMk cId="1687170322" sldId="277"/>
            <ac:inkMk id="17" creationId="{8318B73E-E236-0A98-46AC-1DB744D2131E}"/>
          </ac:inkMkLst>
        </pc:inkChg>
        <pc:inkChg chg="add del mod">
          <ac:chgData name="Hawk, Julie Lollar" userId="5bb84097-62b9-4de3-8e82-c36f17e9e135" providerId="ADAL" clId="{0AC23C37-EA7B-4D66-B57B-9C6FDCD85778}" dt="2024-10-03T18:07:58.755" v="1857" actId="9405"/>
          <ac:inkMkLst>
            <pc:docMk/>
            <pc:sldMk cId="1687170322" sldId="277"/>
            <ac:inkMk id="20" creationId="{CA53A187-25D6-32E5-EEC0-FB2AF0F1550D}"/>
          </ac:inkMkLst>
        </pc:inkChg>
        <pc:inkChg chg="add del mod">
          <ac:chgData name="Hawk, Julie Lollar" userId="5bb84097-62b9-4de3-8e82-c36f17e9e135" providerId="ADAL" clId="{0AC23C37-EA7B-4D66-B57B-9C6FDCD85778}" dt="2024-10-03T18:07:58.349" v="1856" actId="9405"/>
          <ac:inkMkLst>
            <pc:docMk/>
            <pc:sldMk cId="1687170322" sldId="277"/>
            <ac:inkMk id="21" creationId="{E1281DBC-B4EB-FED8-BF13-2394B907E282}"/>
          </ac:inkMkLst>
        </pc:inkChg>
        <pc:inkChg chg="add del mod">
          <ac:chgData name="Hawk, Julie Lollar" userId="5bb84097-62b9-4de3-8e82-c36f17e9e135" providerId="ADAL" clId="{0AC23C37-EA7B-4D66-B57B-9C6FDCD85778}" dt="2024-10-03T18:07:57.528" v="1855"/>
          <ac:inkMkLst>
            <pc:docMk/>
            <pc:sldMk cId="1687170322" sldId="277"/>
            <ac:inkMk id="22" creationId="{8855BA55-7105-8B7A-6178-F0A2E0748884}"/>
          </ac:inkMkLst>
        </pc:inkChg>
        <pc:inkChg chg="add del mod">
          <ac:chgData name="Hawk, Julie Lollar" userId="5bb84097-62b9-4de3-8e82-c36f17e9e135" providerId="ADAL" clId="{0AC23C37-EA7B-4D66-B57B-9C6FDCD85778}" dt="2024-10-03T18:08:04.191" v="1863" actId="9405"/>
          <ac:inkMkLst>
            <pc:docMk/>
            <pc:sldMk cId="1687170322" sldId="277"/>
            <ac:inkMk id="24" creationId="{E5D90459-544E-C22F-AA32-FD63C2FC14D5}"/>
          </ac:inkMkLst>
        </pc:inkChg>
        <pc:inkChg chg="add del mod">
          <ac:chgData name="Hawk, Julie Lollar" userId="5bb84097-62b9-4de3-8e82-c36f17e9e135" providerId="ADAL" clId="{0AC23C37-EA7B-4D66-B57B-9C6FDCD85778}" dt="2024-10-03T18:08:03.321" v="1862"/>
          <ac:inkMkLst>
            <pc:docMk/>
            <pc:sldMk cId="1687170322" sldId="277"/>
            <ac:inkMk id="25" creationId="{FB54ECC2-64CA-7151-A10D-9531A97745B5}"/>
          </ac:inkMkLst>
        </pc:inkChg>
        <pc:inkChg chg="add del mod">
          <ac:chgData name="Hawk, Julie Lollar" userId="5bb84097-62b9-4de3-8e82-c36f17e9e135" providerId="ADAL" clId="{0AC23C37-EA7B-4D66-B57B-9C6FDCD85778}" dt="2024-10-03T18:08:11.382" v="1869" actId="9405"/>
          <ac:inkMkLst>
            <pc:docMk/>
            <pc:sldMk cId="1687170322" sldId="277"/>
            <ac:inkMk id="27" creationId="{1BE76528-2B5D-DBC9-9CFD-31C85F93A122}"/>
          </ac:inkMkLst>
        </pc:inkChg>
        <pc:inkChg chg="add del mod">
          <ac:chgData name="Hawk, Julie Lollar" userId="5bb84097-62b9-4de3-8e82-c36f17e9e135" providerId="ADAL" clId="{0AC23C37-EA7B-4D66-B57B-9C6FDCD85778}" dt="2024-10-03T18:08:10.649" v="1868"/>
          <ac:inkMkLst>
            <pc:docMk/>
            <pc:sldMk cId="1687170322" sldId="277"/>
            <ac:inkMk id="28" creationId="{4EE08FD0-93B9-7795-C59D-3155178B8D6C}"/>
          </ac:inkMkLst>
        </pc:inkChg>
      </pc:sldChg>
      <pc:sldChg chg="addSp delSp modSp add mod setBg">
        <pc:chgData name="Hawk, Julie Lollar" userId="5bb84097-62b9-4de3-8e82-c36f17e9e135" providerId="ADAL" clId="{0AC23C37-EA7B-4D66-B57B-9C6FDCD85778}" dt="2024-10-03T19:33:22.264" v="2368" actId="14100"/>
        <pc:sldMkLst>
          <pc:docMk/>
          <pc:sldMk cId="2277661676" sldId="278"/>
        </pc:sldMkLst>
        <pc:spChg chg="mod">
          <ac:chgData name="Hawk, Julie Lollar" userId="5bb84097-62b9-4de3-8e82-c36f17e9e135" providerId="ADAL" clId="{0AC23C37-EA7B-4D66-B57B-9C6FDCD85778}" dt="2024-10-03T19:33:22.264" v="2368" actId="14100"/>
          <ac:spMkLst>
            <pc:docMk/>
            <pc:sldMk cId="2277661676" sldId="278"/>
            <ac:spMk id="2" creationId="{A9A11017-0614-6A76-CCEB-A49E86192B3F}"/>
          </ac:spMkLst>
        </pc:spChg>
        <pc:spChg chg="add del mod ord">
          <ac:chgData name="Hawk, Julie Lollar" userId="5bb84097-62b9-4de3-8e82-c36f17e9e135" providerId="ADAL" clId="{0AC23C37-EA7B-4D66-B57B-9C6FDCD85778}" dt="2024-10-03T19:33:10.831" v="2367" actId="1076"/>
          <ac:spMkLst>
            <pc:docMk/>
            <pc:sldMk cId="2277661676" sldId="278"/>
            <ac:spMk id="4" creationId="{1B5F9916-E2E4-7BF4-F6A2-5B7A7A9564F3}"/>
          </ac:spMkLst>
        </pc:spChg>
        <pc:spChg chg="add del mod">
          <ac:chgData name="Hawk, Julie Lollar" userId="5bb84097-62b9-4de3-8e82-c36f17e9e135" providerId="ADAL" clId="{0AC23C37-EA7B-4D66-B57B-9C6FDCD85778}" dt="2024-10-03T18:18:55.140" v="1995" actId="21"/>
          <ac:spMkLst>
            <pc:docMk/>
            <pc:sldMk cId="2277661676" sldId="278"/>
            <ac:spMk id="9" creationId="{3F7339E1-6FC3-B0B2-0B42-A751A8D3E716}"/>
          </ac:spMkLst>
        </pc:spChg>
        <pc:spChg chg="add del">
          <ac:chgData name="Hawk, Julie Lollar" userId="5bb84097-62b9-4de3-8e82-c36f17e9e135" providerId="ADAL" clId="{0AC23C37-EA7B-4D66-B57B-9C6FDCD85778}" dt="2024-10-03T18:19:19.744" v="1998" actId="26606"/>
          <ac:spMkLst>
            <pc:docMk/>
            <pc:sldMk cId="2277661676" sldId="278"/>
            <ac:spMk id="13" creationId="{2172A0AC-3DCE-4672-BCAF-28FEF91F6020}"/>
          </ac:spMkLst>
        </pc:spChg>
        <pc:spChg chg="add del">
          <ac:chgData name="Hawk, Julie Lollar" userId="5bb84097-62b9-4de3-8e82-c36f17e9e135" providerId="ADAL" clId="{0AC23C37-EA7B-4D66-B57B-9C6FDCD85778}" dt="2024-10-03T18:19:19.744" v="1998" actId="26606"/>
          <ac:spMkLst>
            <pc:docMk/>
            <pc:sldMk cId="2277661676" sldId="278"/>
            <ac:spMk id="15" creationId="{AE6F1C77-EDC9-4C5F-8C1C-62DD46BDA3C3}"/>
          </ac:spMkLst>
        </pc:spChg>
        <pc:spChg chg="mod topLvl">
          <ac:chgData name="Hawk, Julie Lollar" userId="5bb84097-62b9-4de3-8e82-c36f17e9e135" providerId="ADAL" clId="{0AC23C37-EA7B-4D66-B57B-9C6FDCD85778}" dt="2024-10-03T18:23:31.908" v="2055" actId="207"/>
          <ac:spMkLst>
            <pc:docMk/>
            <pc:sldMk cId="2277661676" sldId="278"/>
            <ac:spMk id="16" creationId="{8542C7CD-02BE-4ADE-8D2F-DFB759D71A39}"/>
          </ac:spMkLst>
        </pc:spChg>
        <pc:spChg chg="add del">
          <ac:chgData name="Hawk, Julie Lollar" userId="5bb84097-62b9-4de3-8e82-c36f17e9e135" providerId="ADAL" clId="{0AC23C37-EA7B-4D66-B57B-9C6FDCD85778}" dt="2024-10-03T18:19:24.247" v="2000" actId="26606"/>
          <ac:spMkLst>
            <pc:docMk/>
            <pc:sldMk cId="2277661676" sldId="278"/>
            <ac:spMk id="17" creationId="{C87417AF-190E-4D6E-AFA6-7D3E84B0B430}"/>
          </ac:spMkLst>
        </pc:spChg>
        <pc:spChg chg="add del">
          <ac:chgData name="Hawk, Julie Lollar" userId="5bb84097-62b9-4de3-8e82-c36f17e9e135" providerId="ADAL" clId="{0AC23C37-EA7B-4D66-B57B-9C6FDCD85778}" dt="2024-10-03T18:19:24.247" v="2000" actId="26606"/>
          <ac:spMkLst>
            <pc:docMk/>
            <pc:sldMk cId="2277661676" sldId="278"/>
            <ac:spMk id="18" creationId="{A7AE9375-4664-4DB2-922D-2782A6E439AC}"/>
          </ac:spMkLst>
        </pc:spChg>
        <pc:spChg chg="add del">
          <ac:chgData name="Hawk, Julie Lollar" userId="5bb84097-62b9-4de3-8e82-c36f17e9e135" providerId="ADAL" clId="{0AC23C37-EA7B-4D66-B57B-9C6FDCD85778}" dt="2024-10-03T18:19:24.247" v="2000" actId="26606"/>
          <ac:spMkLst>
            <pc:docMk/>
            <pc:sldMk cId="2277661676" sldId="278"/>
            <ac:spMk id="19" creationId="{80B30ED8-273E-4C07-8568-2FE5CC5C483D}"/>
          </ac:spMkLst>
        </pc:spChg>
        <pc:spChg chg="add mod modVis">
          <ac:chgData name="Hawk, Julie Lollar" userId="5bb84097-62b9-4de3-8e82-c36f17e9e135" providerId="ADAL" clId="{0AC23C37-EA7B-4D66-B57B-9C6FDCD85778}" dt="2024-10-03T18:22:07.408" v="2026" actId="14430"/>
          <ac:spMkLst>
            <pc:docMk/>
            <pc:sldMk cId="2277661676" sldId="278"/>
            <ac:spMk id="22" creationId="{2DAA6C16-BF9B-4A3E-BC70-EE6015D4F967}"/>
          </ac:spMkLst>
        </pc:spChg>
        <pc:spChg chg="del mod topLvl">
          <ac:chgData name="Hawk, Julie Lollar" userId="5bb84097-62b9-4de3-8e82-c36f17e9e135" providerId="ADAL" clId="{0AC23C37-EA7B-4D66-B57B-9C6FDCD85778}" dt="2024-10-03T18:23:13.103" v="2054" actId="478"/>
          <ac:spMkLst>
            <pc:docMk/>
            <pc:sldMk cId="2277661676" sldId="278"/>
            <ac:spMk id="24" creationId="{840A04EE-8E37-4C28-B09B-A9593A4AAB0C}"/>
          </ac:spMkLst>
        </pc:spChg>
        <pc:grpChg chg="add del">
          <ac:chgData name="Hawk, Julie Lollar" userId="5bb84097-62b9-4de3-8e82-c36f17e9e135" providerId="ADAL" clId="{0AC23C37-EA7B-4D66-B57B-9C6FDCD85778}" dt="2024-10-03T18:23:13.103" v="2054" actId="478"/>
          <ac:grpSpMkLst>
            <pc:docMk/>
            <pc:sldMk cId="2277661676" sldId="278"/>
            <ac:grpSpMk id="23" creationId="{A4AE1828-51FD-4AD7-BCF6-9AF5C696CE5D}"/>
          </ac:grpSpMkLst>
        </pc:grpChg>
        <pc:graphicFrameChg chg="add del">
          <ac:chgData name="Hawk, Julie Lollar" userId="5bb84097-62b9-4de3-8e82-c36f17e9e135" providerId="ADAL" clId="{0AC23C37-EA7B-4D66-B57B-9C6FDCD85778}" dt="2024-10-03T18:13:59.949" v="1957" actId="26606"/>
          <ac:graphicFrameMkLst>
            <pc:docMk/>
            <pc:sldMk cId="2277661676" sldId="278"/>
            <ac:graphicFrameMk id="10" creationId="{F976A900-0B10-EE03-81D7-C9C692E49FB1}"/>
          </ac:graphicFrameMkLst>
        </pc:graphicFrameChg>
        <pc:graphicFrameChg chg="add del">
          <ac:chgData name="Hawk, Julie Lollar" userId="5bb84097-62b9-4de3-8e82-c36f17e9e135" providerId="ADAL" clId="{0AC23C37-EA7B-4D66-B57B-9C6FDCD85778}" dt="2024-10-03T18:16:57.059" v="1978" actId="26606"/>
          <ac:graphicFrameMkLst>
            <pc:docMk/>
            <pc:sldMk cId="2277661676" sldId="278"/>
            <ac:graphicFrameMk id="11" creationId="{8BCCCE4B-9CDC-D10B-501C-FDDB12BE8270}"/>
          </ac:graphicFrameMkLst>
        </pc:graphicFrameChg>
        <pc:picChg chg="add mod ord">
          <ac:chgData name="Hawk, Julie Lollar" userId="5bb84097-62b9-4de3-8e82-c36f17e9e135" providerId="ADAL" clId="{0AC23C37-EA7B-4D66-B57B-9C6FDCD85778}" dt="2024-10-03T18:19:24.265" v="2001" actId="26606"/>
          <ac:picMkLst>
            <pc:docMk/>
            <pc:sldMk cId="2277661676" sldId="278"/>
            <ac:picMk id="6" creationId="{5D1832F0-EDA5-D2F3-F00E-7D0348A1264D}"/>
          </ac:picMkLst>
        </pc:picChg>
        <pc:picChg chg="add mod">
          <ac:chgData name="Hawk, Julie Lollar" userId="5bb84097-62b9-4de3-8e82-c36f17e9e135" providerId="ADAL" clId="{0AC23C37-EA7B-4D66-B57B-9C6FDCD85778}" dt="2024-10-03T18:19:24.265" v="2001" actId="26606"/>
          <ac:picMkLst>
            <pc:docMk/>
            <pc:sldMk cId="2277661676" sldId="278"/>
            <ac:picMk id="8" creationId="{F355B785-F46A-09EA-7B3F-ECA799324735}"/>
          </ac:picMkLst>
        </pc:picChg>
        <pc:inkChg chg="add mod ord">
          <ac:chgData name="Hawk, Julie Lollar" userId="5bb84097-62b9-4de3-8e82-c36f17e9e135" providerId="ADAL" clId="{0AC23C37-EA7B-4D66-B57B-9C6FDCD85778}" dt="2024-10-03T18:19:24.265" v="2001" actId="26606"/>
          <ac:inkMkLst>
            <pc:docMk/>
            <pc:sldMk cId="2277661676" sldId="278"/>
            <ac:inkMk id="3" creationId="{B84D23E4-F1CD-CA89-6808-B29C0765CCF1}"/>
          </ac:inkMkLst>
        </pc:inkChg>
        <pc:cxnChg chg="add del">
          <ac:chgData name="Hawk, Julie Lollar" userId="5bb84097-62b9-4de3-8e82-c36f17e9e135" providerId="ADAL" clId="{0AC23C37-EA7B-4D66-B57B-9C6FDCD85778}" dt="2024-10-03T18:19:24.247" v="2000" actId="26606"/>
          <ac:cxnSpMkLst>
            <pc:docMk/>
            <pc:sldMk cId="2277661676" sldId="278"/>
            <ac:cxnSpMk id="20" creationId="{EE504C98-6397-41C1-A8D8-2D9C4ED307E0}"/>
          </ac:cxnSpMkLst>
        </pc:cxnChg>
      </pc:sldChg>
      <pc:sldChg chg="addSp modSp add mod ord">
        <pc:chgData name="Hawk, Julie Lollar" userId="5bb84097-62b9-4de3-8e82-c36f17e9e135" providerId="ADAL" clId="{0AC23C37-EA7B-4D66-B57B-9C6FDCD85778}" dt="2024-10-03T18:11:50.588" v="1929" actId="20577"/>
        <pc:sldMkLst>
          <pc:docMk/>
          <pc:sldMk cId="764514283" sldId="279"/>
        </pc:sldMkLst>
        <pc:spChg chg="mod">
          <ac:chgData name="Hawk, Julie Lollar" userId="5bb84097-62b9-4de3-8e82-c36f17e9e135" providerId="ADAL" clId="{0AC23C37-EA7B-4D66-B57B-9C6FDCD85778}" dt="2024-10-03T18:11:50.588" v="1929" actId="20577"/>
          <ac:spMkLst>
            <pc:docMk/>
            <pc:sldMk cId="764514283" sldId="279"/>
            <ac:spMk id="2" creationId="{A9A11017-0614-6A76-CCEB-A49E86192B3F}"/>
          </ac:spMkLst>
        </pc:spChg>
        <pc:spChg chg="add mod">
          <ac:chgData name="Hawk, Julie Lollar" userId="5bb84097-62b9-4de3-8e82-c36f17e9e135" providerId="ADAL" clId="{0AC23C37-EA7B-4D66-B57B-9C6FDCD85778}" dt="2024-10-03T18:11:03.501" v="1891" actId="14100"/>
          <ac:spMkLst>
            <pc:docMk/>
            <pc:sldMk cId="764514283" sldId="279"/>
            <ac:spMk id="3" creationId="{C04DE9EE-128F-1966-98FD-8E39B2D65C15}"/>
          </ac:spMkLst>
        </pc:spChg>
      </pc:sldChg>
      <pc:sldChg chg="addSp modSp add mod">
        <pc:chgData name="Hawk, Julie Lollar" userId="5bb84097-62b9-4de3-8e82-c36f17e9e135" providerId="ADAL" clId="{0AC23C37-EA7B-4D66-B57B-9C6FDCD85778}" dt="2024-10-04T16:23:29.137" v="2560" actId="20577"/>
        <pc:sldMkLst>
          <pc:docMk/>
          <pc:sldMk cId="2431495076" sldId="280"/>
        </pc:sldMkLst>
        <pc:spChg chg="mod">
          <ac:chgData name="Hawk, Julie Lollar" userId="5bb84097-62b9-4de3-8e82-c36f17e9e135" providerId="ADAL" clId="{0AC23C37-EA7B-4D66-B57B-9C6FDCD85778}" dt="2024-10-03T19:35:55.833" v="2403" actId="20577"/>
          <ac:spMkLst>
            <pc:docMk/>
            <pc:sldMk cId="2431495076" sldId="280"/>
            <ac:spMk id="2" creationId="{A9A11017-0614-6A76-CCEB-A49E86192B3F}"/>
          </ac:spMkLst>
        </pc:spChg>
        <pc:spChg chg="add mod">
          <ac:chgData name="Hawk, Julie Lollar" userId="5bb84097-62b9-4de3-8e82-c36f17e9e135" providerId="ADAL" clId="{0AC23C37-EA7B-4D66-B57B-9C6FDCD85778}" dt="2024-10-04T16:23:29.137" v="2560" actId="20577"/>
          <ac:spMkLst>
            <pc:docMk/>
            <pc:sldMk cId="2431495076" sldId="280"/>
            <ac:spMk id="3" creationId="{43301C1E-B8A2-B3CC-DB38-DC7CF2C85C89}"/>
          </ac:spMkLst>
        </pc:spChg>
      </pc:sldChg>
    </pc:docChg>
  </pc:docChgLst>
  <pc:docChgLst>
    <pc:chgData name="Hawk, Julie Lollar" userId="5bb84097-62b9-4de3-8e82-c36f17e9e135" providerId="ADAL" clId="{E9E5425D-D400-40A1-88A7-FE59BFAB2FC5}"/>
    <pc:docChg chg="sldOrd">
      <pc:chgData name="Hawk, Julie Lollar" userId="5bb84097-62b9-4de3-8e82-c36f17e9e135" providerId="ADAL" clId="{E9E5425D-D400-40A1-88A7-FE59BFAB2FC5}" dt="2024-10-14T16:22:57.343" v="0" actId="20578"/>
      <pc:docMkLst>
        <pc:docMk/>
      </pc:docMkLst>
      <pc:sldChg chg="ord">
        <pc:chgData name="Hawk, Julie Lollar" userId="5bb84097-62b9-4de3-8e82-c36f17e9e135" providerId="ADAL" clId="{E9E5425D-D400-40A1-88A7-FE59BFAB2FC5}" dt="2024-10-14T16:22:57.343" v="0" actId="20578"/>
        <pc:sldMkLst>
          <pc:docMk/>
          <pc:sldMk cId="264969596" sldId="274"/>
        </pc:sldMkLst>
      </pc:sldChg>
    </pc:docChg>
  </pc:docChgLst>
  <pc:docChgLst>
    <pc:chgData name="Hawk, Julie Lollar" userId="5bb84097-62b9-4de3-8e82-c36f17e9e135" providerId="ADAL" clId="{22CD1104-3629-4EC9-9929-14C110BE4EC8}"/>
    <pc:docChg chg="undo custSel addSld modSld sldOrd">
      <pc:chgData name="Hawk, Julie Lollar" userId="5bb84097-62b9-4de3-8e82-c36f17e9e135" providerId="ADAL" clId="{22CD1104-3629-4EC9-9929-14C110BE4EC8}" dt="2024-10-14T15:39:13.779" v="1653" actId="20577"/>
      <pc:docMkLst>
        <pc:docMk/>
      </pc:docMkLst>
      <pc:sldChg chg="modSp mod">
        <pc:chgData name="Hawk, Julie Lollar" userId="5bb84097-62b9-4de3-8e82-c36f17e9e135" providerId="ADAL" clId="{22CD1104-3629-4EC9-9929-14C110BE4EC8}" dt="2024-10-14T15:28:32.321" v="1650" actId="1076"/>
        <pc:sldMkLst>
          <pc:docMk/>
          <pc:sldMk cId="819404508" sldId="271"/>
        </pc:sldMkLst>
        <pc:spChg chg="mod">
          <ac:chgData name="Hawk, Julie Lollar" userId="5bb84097-62b9-4de3-8e82-c36f17e9e135" providerId="ADAL" clId="{22CD1104-3629-4EC9-9929-14C110BE4EC8}" dt="2024-10-14T15:28:29.278" v="1649" actId="1076"/>
          <ac:spMkLst>
            <pc:docMk/>
            <pc:sldMk cId="819404508" sldId="271"/>
            <ac:spMk id="5" creationId="{1675AA75-28BE-9A90-1BDC-5FEE23C135F0}"/>
          </ac:spMkLst>
        </pc:spChg>
        <pc:spChg chg="mod">
          <ac:chgData name="Hawk, Julie Lollar" userId="5bb84097-62b9-4de3-8e82-c36f17e9e135" providerId="ADAL" clId="{22CD1104-3629-4EC9-9929-14C110BE4EC8}" dt="2024-10-14T15:28:32.321" v="1650" actId="1076"/>
          <ac:spMkLst>
            <pc:docMk/>
            <pc:sldMk cId="819404508" sldId="271"/>
            <ac:spMk id="6" creationId="{CEC67AC3-A10C-E59C-FE57-B8A34E53FC5C}"/>
          </ac:spMkLst>
        </pc:spChg>
      </pc:sldChg>
      <pc:sldChg chg="addSp modSp mod setBg">
        <pc:chgData name="Hawk, Julie Lollar" userId="5bb84097-62b9-4de3-8e82-c36f17e9e135" providerId="ADAL" clId="{22CD1104-3629-4EC9-9929-14C110BE4EC8}" dt="2024-10-11T14:47:03.094" v="707" actId="14100"/>
        <pc:sldMkLst>
          <pc:docMk/>
          <pc:sldMk cId="4068018954" sldId="275"/>
        </pc:sldMkLst>
        <pc:spChg chg="mod">
          <ac:chgData name="Hawk, Julie Lollar" userId="5bb84097-62b9-4de3-8e82-c36f17e9e135" providerId="ADAL" clId="{22CD1104-3629-4EC9-9929-14C110BE4EC8}" dt="2024-10-11T14:45:32.981" v="679" actId="207"/>
          <ac:spMkLst>
            <pc:docMk/>
            <pc:sldMk cId="4068018954" sldId="275"/>
            <ac:spMk id="2" creationId="{AFAFA9E9-C747-0B8B-08E7-3B7416CDEF10}"/>
          </ac:spMkLst>
        </pc:spChg>
        <pc:spChg chg="mod">
          <ac:chgData name="Hawk, Julie Lollar" userId="5bb84097-62b9-4de3-8e82-c36f17e9e135" providerId="ADAL" clId="{22CD1104-3629-4EC9-9929-14C110BE4EC8}" dt="2024-10-11T14:45:44.821" v="684" actId="1076"/>
          <ac:spMkLst>
            <pc:docMk/>
            <pc:sldMk cId="4068018954" sldId="275"/>
            <ac:spMk id="3" creationId="{65F3B07D-FAA7-9D61-74F5-DD5C575E0152}"/>
          </ac:spMkLst>
        </pc:spChg>
        <pc:spChg chg="add">
          <ac:chgData name="Hawk, Julie Lollar" userId="5bb84097-62b9-4de3-8e82-c36f17e9e135" providerId="ADAL" clId="{22CD1104-3629-4EC9-9929-14C110BE4EC8}" dt="2024-10-11T14:44:41.673" v="663" actId="26606"/>
          <ac:spMkLst>
            <pc:docMk/>
            <pc:sldMk cId="4068018954" sldId="275"/>
            <ac:spMk id="10" creationId="{8181FC64-B306-4821-98E2-780662EFC486}"/>
          </ac:spMkLst>
        </pc:spChg>
        <pc:spChg chg="add mod">
          <ac:chgData name="Hawk, Julie Lollar" userId="5bb84097-62b9-4de3-8e82-c36f17e9e135" providerId="ADAL" clId="{22CD1104-3629-4EC9-9929-14C110BE4EC8}" dt="2024-10-11T14:46:20.937" v="703" actId="207"/>
          <ac:spMkLst>
            <pc:docMk/>
            <pc:sldMk cId="4068018954" sldId="275"/>
            <ac:spMk id="12" creationId="{5871FC61-DD4E-47D4-81FD-8A7E7D12B371}"/>
          </ac:spMkLst>
        </pc:spChg>
        <pc:spChg chg="add mod">
          <ac:chgData name="Hawk, Julie Lollar" userId="5bb84097-62b9-4de3-8e82-c36f17e9e135" providerId="ADAL" clId="{22CD1104-3629-4EC9-9929-14C110BE4EC8}" dt="2024-10-11T14:46:46.716" v="705" actId="207"/>
          <ac:spMkLst>
            <pc:docMk/>
            <pc:sldMk cId="4068018954" sldId="275"/>
            <ac:spMk id="14" creationId="{F9EC3F91-A75C-4F74-867E-E4C28C13546B}"/>
          </ac:spMkLst>
        </pc:spChg>
        <pc:spChg chg="add">
          <ac:chgData name="Hawk, Julie Lollar" userId="5bb84097-62b9-4de3-8e82-c36f17e9e135" providerId="ADAL" clId="{22CD1104-3629-4EC9-9929-14C110BE4EC8}" dt="2024-10-11T14:44:41.673" v="663" actId="26606"/>
          <ac:spMkLst>
            <pc:docMk/>
            <pc:sldMk cId="4068018954" sldId="275"/>
            <ac:spMk id="16" creationId="{829A1E2C-5AC8-40FC-99E9-832069D39792}"/>
          </ac:spMkLst>
        </pc:spChg>
        <pc:picChg chg="add mod ord">
          <ac:chgData name="Hawk, Julie Lollar" userId="5bb84097-62b9-4de3-8e82-c36f17e9e135" providerId="ADAL" clId="{22CD1104-3629-4EC9-9929-14C110BE4EC8}" dt="2024-10-11T14:47:03.094" v="707" actId="14100"/>
          <ac:picMkLst>
            <pc:docMk/>
            <pc:sldMk cId="4068018954" sldId="275"/>
            <ac:picMk id="5" creationId="{451D65F1-7646-AF27-EE1B-5E360BFE292A}"/>
          </ac:picMkLst>
        </pc:picChg>
      </pc:sldChg>
      <pc:sldChg chg="addSp delSp modSp mod setBg">
        <pc:chgData name="Hawk, Julie Lollar" userId="5bb84097-62b9-4de3-8e82-c36f17e9e135" providerId="ADAL" clId="{22CD1104-3629-4EC9-9929-14C110BE4EC8}" dt="2024-10-14T15:39:13.779" v="1653" actId="20577"/>
        <pc:sldMkLst>
          <pc:docMk/>
          <pc:sldMk cId="1606722644" sldId="276"/>
        </pc:sldMkLst>
        <pc:spChg chg="mod ord">
          <ac:chgData name="Hawk, Julie Lollar" userId="5bb84097-62b9-4de3-8e82-c36f17e9e135" providerId="ADAL" clId="{22CD1104-3629-4EC9-9929-14C110BE4EC8}" dt="2024-10-11T13:52:34.818" v="566" actId="255"/>
          <ac:spMkLst>
            <pc:docMk/>
            <pc:sldMk cId="1606722644" sldId="276"/>
            <ac:spMk id="2" creationId="{A9A11017-0614-6A76-CCEB-A49E86192B3F}"/>
          </ac:spMkLst>
        </pc:spChg>
        <pc:spChg chg="add mod">
          <ac:chgData name="Hawk, Julie Lollar" userId="5bb84097-62b9-4de3-8e82-c36f17e9e135" providerId="ADAL" clId="{22CD1104-3629-4EC9-9929-14C110BE4EC8}" dt="2024-10-14T15:39:13.779" v="1653" actId="20577"/>
          <ac:spMkLst>
            <pc:docMk/>
            <pc:sldMk cId="1606722644" sldId="276"/>
            <ac:spMk id="7" creationId="{648F61FC-4BE0-EC74-F9BA-2C622DEBE17E}"/>
          </ac:spMkLst>
        </pc:spChg>
        <pc:spChg chg="add">
          <ac:chgData name="Hawk, Julie Lollar" userId="5bb84097-62b9-4de3-8e82-c36f17e9e135" providerId="ADAL" clId="{22CD1104-3629-4EC9-9929-14C110BE4EC8}" dt="2024-10-11T13:52:03.316" v="558" actId="26606"/>
          <ac:spMkLst>
            <pc:docMk/>
            <pc:sldMk cId="1606722644" sldId="276"/>
            <ac:spMk id="12" creationId="{231BF440-39FA-4087-84CC-2EEC0BBDAF29}"/>
          </ac:spMkLst>
        </pc:spChg>
        <pc:spChg chg="add">
          <ac:chgData name="Hawk, Julie Lollar" userId="5bb84097-62b9-4de3-8e82-c36f17e9e135" providerId="ADAL" clId="{22CD1104-3629-4EC9-9929-14C110BE4EC8}" dt="2024-10-11T13:52:03.316" v="558" actId="26606"/>
          <ac:spMkLst>
            <pc:docMk/>
            <pc:sldMk cId="1606722644" sldId="276"/>
            <ac:spMk id="14" creationId="{F04E4CBA-303B-48BD-8451-C2701CB0EEBF}"/>
          </ac:spMkLst>
        </pc:spChg>
        <pc:spChg chg="add mod">
          <ac:chgData name="Hawk, Julie Lollar" userId="5bb84097-62b9-4de3-8e82-c36f17e9e135" providerId="ADAL" clId="{22CD1104-3629-4EC9-9929-14C110BE4EC8}" dt="2024-10-11T13:54:03.554" v="572" actId="207"/>
          <ac:spMkLst>
            <pc:docMk/>
            <pc:sldMk cId="1606722644" sldId="276"/>
            <ac:spMk id="16" creationId="{F6CA58B3-AFCC-4A40-9882-50D5080879B0}"/>
          </ac:spMkLst>
        </pc:spChg>
        <pc:spChg chg="add del mod">
          <ac:chgData name="Hawk, Julie Lollar" userId="5bb84097-62b9-4de3-8e82-c36f17e9e135" providerId="ADAL" clId="{22CD1104-3629-4EC9-9929-14C110BE4EC8}" dt="2024-10-11T13:54:54.459" v="574" actId="478"/>
          <ac:spMkLst>
            <pc:docMk/>
            <pc:sldMk cId="1606722644" sldId="276"/>
            <ac:spMk id="18" creationId="{75C56826-D4E5-42ED-8529-079651CB3005}"/>
          </ac:spMkLst>
        </pc:spChg>
        <pc:spChg chg="add mod">
          <ac:chgData name="Hawk, Julie Lollar" userId="5bb84097-62b9-4de3-8e82-c36f17e9e135" providerId="ADAL" clId="{22CD1104-3629-4EC9-9929-14C110BE4EC8}" dt="2024-10-11T13:54:23.240" v="573" actId="208"/>
          <ac:spMkLst>
            <pc:docMk/>
            <pc:sldMk cId="1606722644" sldId="276"/>
            <ac:spMk id="20" creationId="{82095FCE-EF05-4443-B97A-85DEE3A5CA17}"/>
          </ac:spMkLst>
        </pc:spChg>
        <pc:spChg chg="add mod">
          <ac:chgData name="Hawk, Julie Lollar" userId="5bb84097-62b9-4de3-8e82-c36f17e9e135" providerId="ADAL" clId="{22CD1104-3629-4EC9-9929-14C110BE4EC8}" dt="2024-10-11T13:53:05.216" v="568" actId="207"/>
          <ac:spMkLst>
            <pc:docMk/>
            <pc:sldMk cId="1606722644" sldId="276"/>
            <ac:spMk id="22" creationId="{CA00AE6B-AA30-4CF8-BA6F-339B780AD76C}"/>
          </ac:spMkLst>
        </pc:spChg>
        <pc:picChg chg="add mod">
          <ac:chgData name="Hawk, Julie Lollar" userId="5bb84097-62b9-4de3-8e82-c36f17e9e135" providerId="ADAL" clId="{22CD1104-3629-4EC9-9929-14C110BE4EC8}" dt="2024-10-11T13:52:03.316" v="558" actId="26606"/>
          <ac:picMkLst>
            <pc:docMk/>
            <pc:sldMk cId="1606722644" sldId="276"/>
            <ac:picMk id="4" creationId="{7CE379E9-44D9-C06D-0AFC-31AB147040E0}"/>
          </ac:picMkLst>
        </pc:picChg>
        <pc:picChg chg="add mod">
          <ac:chgData name="Hawk, Julie Lollar" userId="5bb84097-62b9-4de3-8e82-c36f17e9e135" providerId="ADAL" clId="{22CD1104-3629-4EC9-9929-14C110BE4EC8}" dt="2024-10-11T13:52:03.316" v="558" actId="26606"/>
          <ac:picMkLst>
            <pc:docMk/>
            <pc:sldMk cId="1606722644" sldId="276"/>
            <ac:picMk id="6" creationId="{3FECA13B-1AE8-43B2-CE7B-6EDA003CFEEF}"/>
          </ac:picMkLst>
        </pc:picChg>
      </pc:sldChg>
      <pc:sldChg chg="addSp delSp modSp mod setBg addAnim delAnim">
        <pc:chgData name="Hawk, Julie Lollar" userId="5bb84097-62b9-4de3-8e82-c36f17e9e135" providerId="ADAL" clId="{22CD1104-3629-4EC9-9929-14C110BE4EC8}" dt="2024-10-11T15:02:21.295" v="1481" actId="208"/>
        <pc:sldMkLst>
          <pc:docMk/>
          <pc:sldMk cId="1687170322" sldId="277"/>
        </pc:sldMkLst>
        <pc:spChg chg="mod ord">
          <ac:chgData name="Hawk, Julie Lollar" userId="5bb84097-62b9-4de3-8e82-c36f17e9e135" providerId="ADAL" clId="{22CD1104-3629-4EC9-9929-14C110BE4EC8}" dt="2024-10-11T14:59:42.825" v="1470" actId="1076"/>
          <ac:spMkLst>
            <pc:docMk/>
            <pc:sldMk cId="1687170322" sldId="277"/>
            <ac:spMk id="2" creationId="{A9A11017-0614-6A76-CCEB-A49E86192B3F}"/>
          </ac:spMkLst>
        </pc:spChg>
        <pc:spChg chg="add mod">
          <ac:chgData name="Hawk, Julie Lollar" userId="5bb84097-62b9-4de3-8e82-c36f17e9e135" providerId="ADAL" clId="{22CD1104-3629-4EC9-9929-14C110BE4EC8}" dt="2024-10-11T14:59:47.383" v="1471" actId="1076"/>
          <ac:spMkLst>
            <pc:docMk/>
            <pc:sldMk cId="1687170322" sldId="277"/>
            <ac:spMk id="7" creationId="{BD091A58-6957-FBA5-5B11-F528F50597FE}"/>
          </ac:spMkLst>
        </pc:spChg>
        <pc:spChg chg="add del">
          <ac:chgData name="Hawk, Julie Lollar" userId="5bb84097-62b9-4de3-8e82-c36f17e9e135" providerId="ADAL" clId="{22CD1104-3629-4EC9-9929-14C110BE4EC8}" dt="2024-10-11T14:49:27.570" v="712" actId="26606"/>
          <ac:spMkLst>
            <pc:docMk/>
            <pc:sldMk cId="1687170322" sldId="277"/>
            <ac:spMk id="30" creationId="{9B7AD9F6-8CE7-4299-8FC6-328F4DCD3FF9}"/>
          </ac:spMkLst>
        </pc:spChg>
        <pc:spChg chg="add del">
          <ac:chgData name="Hawk, Julie Lollar" userId="5bb84097-62b9-4de3-8e82-c36f17e9e135" providerId="ADAL" clId="{22CD1104-3629-4EC9-9929-14C110BE4EC8}" dt="2024-10-11T14:49:27.570" v="712" actId="26606"/>
          <ac:spMkLst>
            <pc:docMk/>
            <pc:sldMk cId="1687170322" sldId="277"/>
            <ac:spMk id="31" creationId="{F49775AF-8896-43EE-92C6-83497D6DC56F}"/>
          </ac:spMkLst>
        </pc:spChg>
        <pc:spChg chg="add del">
          <ac:chgData name="Hawk, Julie Lollar" userId="5bb84097-62b9-4de3-8e82-c36f17e9e135" providerId="ADAL" clId="{22CD1104-3629-4EC9-9929-14C110BE4EC8}" dt="2024-10-11T14:50:02.495" v="718" actId="26606"/>
          <ac:spMkLst>
            <pc:docMk/>
            <pc:sldMk cId="1687170322" sldId="277"/>
            <ac:spMk id="32" creationId="{D880886B-02ED-4317-9236-CB60C22CF7F3}"/>
          </ac:spMkLst>
        </pc:spChg>
        <pc:spChg chg="add del">
          <ac:chgData name="Hawk, Julie Lollar" userId="5bb84097-62b9-4de3-8e82-c36f17e9e135" providerId="ADAL" clId="{22CD1104-3629-4EC9-9929-14C110BE4EC8}" dt="2024-10-11T14:50:02.495" v="718" actId="26606"/>
          <ac:spMkLst>
            <pc:docMk/>
            <pc:sldMk cId="1687170322" sldId="277"/>
            <ac:spMk id="33" creationId="{28C31856-6ABF-41FD-B683-B06E5FFF926B}"/>
          </ac:spMkLst>
        </pc:spChg>
        <pc:spChg chg="add del">
          <ac:chgData name="Hawk, Julie Lollar" userId="5bb84097-62b9-4de3-8e82-c36f17e9e135" providerId="ADAL" clId="{22CD1104-3629-4EC9-9929-14C110BE4EC8}" dt="2024-10-11T14:59:17.057" v="1463" actId="26606"/>
          <ac:spMkLst>
            <pc:docMk/>
            <pc:sldMk cId="1687170322" sldId="277"/>
            <ac:spMk id="35" creationId="{6234BCC6-39B9-47D9-8BF8-C665401AE23C}"/>
          </ac:spMkLst>
        </pc:spChg>
        <pc:spChg chg="add del">
          <ac:chgData name="Hawk, Julie Lollar" userId="5bb84097-62b9-4de3-8e82-c36f17e9e135" providerId="ADAL" clId="{22CD1104-3629-4EC9-9929-14C110BE4EC8}" dt="2024-10-11T14:59:17.057" v="1463" actId="26606"/>
          <ac:spMkLst>
            <pc:docMk/>
            <pc:sldMk cId="1687170322" sldId="277"/>
            <ac:spMk id="36" creationId="{72A9CE9D-DAC3-40AF-B504-78A64A909F9D}"/>
          </ac:spMkLst>
        </pc:spChg>
        <pc:spChg chg="add del">
          <ac:chgData name="Hawk, Julie Lollar" userId="5bb84097-62b9-4de3-8e82-c36f17e9e135" providerId="ADAL" clId="{22CD1104-3629-4EC9-9929-14C110BE4EC8}" dt="2024-10-11T14:59:17.057" v="1463" actId="26606"/>
          <ac:spMkLst>
            <pc:docMk/>
            <pc:sldMk cId="1687170322" sldId="277"/>
            <ac:spMk id="37" creationId="{506D7452-6CDE-4381-86CE-07B2459383D5}"/>
          </ac:spMkLst>
        </pc:spChg>
        <pc:spChg chg="add del">
          <ac:chgData name="Hawk, Julie Lollar" userId="5bb84097-62b9-4de3-8e82-c36f17e9e135" providerId="ADAL" clId="{22CD1104-3629-4EC9-9929-14C110BE4EC8}" dt="2024-10-11T14:51:27.519" v="789" actId="478"/>
          <ac:spMkLst>
            <pc:docMk/>
            <pc:sldMk cId="1687170322" sldId="277"/>
            <ac:spMk id="38" creationId="{762DA937-8B55-4317-BD32-98D7AF30E39E}"/>
          </ac:spMkLst>
        </pc:spChg>
        <pc:spChg chg="add del mod">
          <ac:chgData name="Hawk, Julie Lollar" userId="5bb84097-62b9-4de3-8e82-c36f17e9e135" providerId="ADAL" clId="{22CD1104-3629-4EC9-9929-14C110BE4EC8}" dt="2024-10-11T14:59:17.057" v="1463" actId="26606"/>
          <ac:spMkLst>
            <pc:docMk/>
            <pc:sldMk cId="1687170322" sldId="277"/>
            <ac:spMk id="39" creationId="{C52EE5A8-045B-4D39-8ED1-513334085EEC}"/>
          </ac:spMkLst>
        </pc:spChg>
        <pc:spChg chg="add mod">
          <ac:chgData name="Hawk, Julie Lollar" userId="5bb84097-62b9-4de3-8e82-c36f17e9e135" providerId="ADAL" clId="{22CD1104-3629-4EC9-9929-14C110BE4EC8}" dt="2024-10-11T15:01:43.118" v="1477" actId="207"/>
          <ac:spMkLst>
            <pc:docMk/>
            <pc:sldMk cId="1687170322" sldId="277"/>
            <ac:spMk id="44" creationId="{AC14302F-E955-47D0-A56B-D1D1A6953B51}"/>
          </ac:spMkLst>
        </pc:spChg>
        <pc:spChg chg="add">
          <ac:chgData name="Hawk, Julie Lollar" userId="5bb84097-62b9-4de3-8e82-c36f17e9e135" providerId="ADAL" clId="{22CD1104-3629-4EC9-9929-14C110BE4EC8}" dt="2024-10-11T14:59:17.057" v="1463" actId="26606"/>
          <ac:spMkLst>
            <pc:docMk/>
            <pc:sldMk cId="1687170322" sldId="277"/>
            <ac:spMk id="46" creationId="{7D14A5F1-1B02-4DB3-A8A6-C786570F5F57}"/>
          </ac:spMkLst>
        </pc:spChg>
        <pc:spChg chg="add mod">
          <ac:chgData name="Hawk, Julie Lollar" userId="5bb84097-62b9-4de3-8e82-c36f17e9e135" providerId="ADAL" clId="{22CD1104-3629-4EC9-9929-14C110BE4EC8}" dt="2024-10-11T15:02:21.295" v="1481" actId="208"/>
          <ac:spMkLst>
            <pc:docMk/>
            <pc:sldMk cId="1687170322" sldId="277"/>
            <ac:spMk id="48" creationId="{3DF98296-ED44-4D38-9E49-5470B308AD70}"/>
          </ac:spMkLst>
        </pc:spChg>
        <pc:spChg chg="add mod">
          <ac:chgData name="Hawk, Julie Lollar" userId="5bb84097-62b9-4de3-8e82-c36f17e9e135" providerId="ADAL" clId="{22CD1104-3629-4EC9-9929-14C110BE4EC8}" dt="2024-10-11T15:02:03.007" v="1478" actId="208"/>
          <ac:spMkLst>
            <pc:docMk/>
            <pc:sldMk cId="1687170322" sldId="277"/>
            <ac:spMk id="50" creationId="{B5DAFF15-09E3-425C-9BF0-14CF18E02824}"/>
          </ac:spMkLst>
        </pc:spChg>
        <pc:spChg chg="add">
          <ac:chgData name="Hawk, Julie Lollar" userId="5bb84097-62b9-4de3-8e82-c36f17e9e135" providerId="ADAL" clId="{22CD1104-3629-4EC9-9929-14C110BE4EC8}" dt="2024-10-11T14:59:17.057" v="1463" actId="26606"/>
          <ac:spMkLst>
            <pc:docMk/>
            <pc:sldMk cId="1687170322" sldId="277"/>
            <ac:spMk id="52" creationId="{728FEDC8-09D9-447B-98A0-CF9CC9F7D27F}"/>
          </ac:spMkLst>
        </pc:spChg>
        <pc:picChg chg="add mod">
          <ac:chgData name="Hawk, Julie Lollar" userId="5bb84097-62b9-4de3-8e82-c36f17e9e135" providerId="ADAL" clId="{22CD1104-3629-4EC9-9929-14C110BE4EC8}" dt="2024-10-11T14:59:17.057" v="1463" actId="26606"/>
          <ac:picMkLst>
            <pc:docMk/>
            <pc:sldMk cId="1687170322" sldId="277"/>
            <ac:picMk id="4" creationId="{80193583-7D8D-1E3F-0311-E5590738F7DF}"/>
          </ac:picMkLst>
        </pc:picChg>
        <pc:picChg chg="add mod ord">
          <ac:chgData name="Hawk, Julie Lollar" userId="5bb84097-62b9-4de3-8e82-c36f17e9e135" providerId="ADAL" clId="{22CD1104-3629-4EC9-9929-14C110BE4EC8}" dt="2024-10-11T15:02:14.357" v="1480" actId="208"/>
          <ac:picMkLst>
            <pc:docMk/>
            <pc:sldMk cId="1687170322" sldId="277"/>
            <ac:picMk id="6" creationId="{955A17D2-AAD2-12EB-AD29-D768FB7DE7F3}"/>
          </ac:picMkLst>
        </pc:picChg>
      </pc:sldChg>
      <pc:sldChg chg="addSp delSp modSp mod setBg">
        <pc:chgData name="Hawk, Julie Lollar" userId="5bb84097-62b9-4de3-8e82-c36f17e9e135" providerId="ADAL" clId="{22CD1104-3629-4EC9-9929-14C110BE4EC8}" dt="2024-10-11T14:58:12.564" v="1462" actId="478"/>
        <pc:sldMkLst>
          <pc:docMk/>
          <pc:sldMk cId="764514283" sldId="279"/>
        </pc:sldMkLst>
        <pc:spChg chg="mod ord">
          <ac:chgData name="Hawk, Julie Lollar" userId="5bb84097-62b9-4de3-8e82-c36f17e9e135" providerId="ADAL" clId="{22CD1104-3629-4EC9-9929-14C110BE4EC8}" dt="2024-10-11T14:57:56.163" v="1460" actId="27636"/>
          <ac:spMkLst>
            <pc:docMk/>
            <pc:sldMk cId="764514283" sldId="279"/>
            <ac:spMk id="2" creationId="{A9A11017-0614-6A76-CCEB-A49E86192B3F}"/>
          </ac:spMkLst>
        </pc:spChg>
        <pc:spChg chg="mod ord">
          <ac:chgData name="Hawk, Julie Lollar" userId="5bb84097-62b9-4de3-8e82-c36f17e9e135" providerId="ADAL" clId="{22CD1104-3629-4EC9-9929-14C110BE4EC8}" dt="2024-10-11T14:57:49.168" v="1456" actId="2711"/>
          <ac:spMkLst>
            <pc:docMk/>
            <pc:sldMk cId="764514283" sldId="279"/>
            <ac:spMk id="3" creationId="{C04DE9EE-128F-1966-98FD-8E39B2D65C15}"/>
          </ac:spMkLst>
        </pc:spChg>
        <pc:spChg chg="add">
          <ac:chgData name="Hawk, Julie Lollar" userId="5bb84097-62b9-4de3-8e82-c36f17e9e135" providerId="ADAL" clId="{22CD1104-3629-4EC9-9929-14C110BE4EC8}" dt="2024-10-11T14:57:31.759" v="1454" actId="26606"/>
          <ac:spMkLst>
            <pc:docMk/>
            <pc:sldMk cId="764514283" sldId="279"/>
            <ac:spMk id="12" creationId="{231BF440-39FA-4087-84CC-2EEC0BBDAF29}"/>
          </ac:spMkLst>
        </pc:spChg>
        <pc:spChg chg="add">
          <ac:chgData name="Hawk, Julie Lollar" userId="5bb84097-62b9-4de3-8e82-c36f17e9e135" providerId="ADAL" clId="{22CD1104-3629-4EC9-9929-14C110BE4EC8}" dt="2024-10-11T14:57:31.759" v="1454" actId="26606"/>
          <ac:spMkLst>
            <pc:docMk/>
            <pc:sldMk cId="764514283" sldId="279"/>
            <ac:spMk id="14" creationId="{F04E4CBA-303B-48BD-8451-C2701CB0EEBF}"/>
          </ac:spMkLst>
        </pc:spChg>
        <pc:spChg chg="add">
          <ac:chgData name="Hawk, Julie Lollar" userId="5bb84097-62b9-4de3-8e82-c36f17e9e135" providerId="ADAL" clId="{22CD1104-3629-4EC9-9929-14C110BE4EC8}" dt="2024-10-11T14:57:31.759" v="1454" actId="26606"/>
          <ac:spMkLst>
            <pc:docMk/>
            <pc:sldMk cId="764514283" sldId="279"/>
            <ac:spMk id="16" creationId="{F6CA58B3-AFCC-4A40-9882-50D5080879B0}"/>
          </ac:spMkLst>
        </pc:spChg>
        <pc:spChg chg="add del">
          <ac:chgData name="Hawk, Julie Lollar" userId="5bb84097-62b9-4de3-8e82-c36f17e9e135" providerId="ADAL" clId="{22CD1104-3629-4EC9-9929-14C110BE4EC8}" dt="2024-10-11T14:58:12.564" v="1462" actId="478"/>
          <ac:spMkLst>
            <pc:docMk/>
            <pc:sldMk cId="764514283" sldId="279"/>
            <ac:spMk id="18" creationId="{75C56826-D4E5-42ED-8529-079651CB3005}"/>
          </ac:spMkLst>
        </pc:spChg>
        <pc:spChg chg="add">
          <ac:chgData name="Hawk, Julie Lollar" userId="5bb84097-62b9-4de3-8e82-c36f17e9e135" providerId="ADAL" clId="{22CD1104-3629-4EC9-9929-14C110BE4EC8}" dt="2024-10-11T14:57:31.759" v="1454" actId="26606"/>
          <ac:spMkLst>
            <pc:docMk/>
            <pc:sldMk cId="764514283" sldId="279"/>
            <ac:spMk id="20" creationId="{82095FCE-EF05-4443-B97A-85DEE3A5CA17}"/>
          </ac:spMkLst>
        </pc:spChg>
        <pc:spChg chg="add mod">
          <ac:chgData name="Hawk, Julie Lollar" userId="5bb84097-62b9-4de3-8e82-c36f17e9e135" providerId="ADAL" clId="{22CD1104-3629-4EC9-9929-14C110BE4EC8}" dt="2024-10-11T14:58:07.838" v="1461" actId="207"/>
          <ac:spMkLst>
            <pc:docMk/>
            <pc:sldMk cId="764514283" sldId="279"/>
            <ac:spMk id="22" creationId="{CA00AE6B-AA30-4CF8-BA6F-339B780AD76C}"/>
          </ac:spMkLst>
        </pc:spChg>
        <pc:picChg chg="add mod">
          <ac:chgData name="Hawk, Julie Lollar" userId="5bb84097-62b9-4de3-8e82-c36f17e9e135" providerId="ADAL" clId="{22CD1104-3629-4EC9-9929-14C110BE4EC8}" dt="2024-10-11T14:57:31.759" v="1454" actId="26606"/>
          <ac:picMkLst>
            <pc:docMk/>
            <pc:sldMk cId="764514283" sldId="279"/>
            <ac:picMk id="5" creationId="{C05B2E8F-4191-BFB9-422B-FB9DC89586AB}"/>
          </ac:picMkLst>
        </pc:picChg>
        <pc:picChg chg="add mod">
          <ac:chgData name="Hawk, Julie Lollar" userId="5bb84097-62b9-4de3-8e82-c36f17e9e135" providerId="ADAL" clId="{22CD1104-3629-4EC9-9929-14C110BE4EC8}" dt="2024-10-11T14:57:31.759" v="1454" actId="26606"/>
          <ac:picMkLst>
            <pc:docMk/>
            <pc:sldMk cId="764514283" sldId="279"/>
            <ac:picMk id="7" creationId="{42AB06D9-4EC7-E7E9-0068-F9322F80753A}"/>
          </ac:picMkLst>
        </pc:picChg>
      </pc:sldChg>
      <pc:sldChg chg="addSp delSp modSp mod setBg">
        <pc:chgData name="Hawk, Julie Lollar" userId="5bb84097-62b9-4de3-8e82-c36f17e9e135" providerId="ADAL" clId="{22CD1104-3629-4EC9-9929-14C110BE4EC8}" dt="2024-10-11T13:58:44.569" v="660" actId="27636"/>
        <pc:sldMkLst>
          <pc:docMk/>
          <pc:sldMk cId="2431495076" sldId="280"/>
        </pc:sldMkLst>
        <pc:spChg chg="mod">
          <ac:chgData name="Hawk, Julie Lollar" userId="5bb84097-62b9-4de3-8e82-c36f17e9e135" providerId="ADAL" clId="{22CD1104-3629-4EC9-9929-14C110BE4EC8}" dt="2024-10-11T13:57:52.713" v="610" actId="27636"/>
          <ac:spMkLst>
            <pc:docMk/>
            <pc:sldMk cId="2431495076" sldId="280"/>
            <ac:spMk id="2" creationId="{A9A11017-0614-6A76-CCEB-A49E86192B3F}"/>
          </ac:spMkLst>
        </pc:spChg>
        <pc:spChg chg="mod">
          <ac:chgData name="Hawk, Julie Lollar" userId="5bb84097-62b9-4de3-8e82-c36f17e9e135" providerId="ADAL" clId="{22CD1104-3629-4EC9-9929-14C110BE4EC8}" dt="2024-10-11T13:58:44.569" v="660" actId="27636"/>
          <ac:spMkLst>
            <pc:docMk/>
            <pc:sldMk cId="2431495076" sldId="280"/>
            <ac:spMk id="3" creationId="{43301C1E-B8A2-B3CC-DB38-DC7CF2C85C89}"/>
          </ac:spMkLst>
        </pc:spChg>
        <pc:spChg chg="add del">
          <ac:chgData name="Hawk, Julie Lollar" userId="5bb84097-62b9-4de3-8e82-c36f17e9e135" providerId="ADAL" clId="{22CD1104-3629-4EC9-9929-14C110BE4EC8}" dt="2024-10-11T13:56:46.292" v="595" actId="26606"/>
          <ac:spMkLst>
            <pc:docMk/>
            <pc:sldMk cId="2431495076" sldId="280"/>
            <ac:spMk id="10" creationId="{F13C74B1-5B17-4795-BED0-7140497B445A}"/>
          </ac:spMkLst>
        </pc:spChg>
        <pc:spChg chg="add del">
          <ac:chgData name="Hawk, Julie Lollar" userId="5bb84097-62b9-4de3-8e82-c36f17e9e135" providerId="ADAL" clId="{22CD1104-3629-4EC9-9929-14C110BE4EC8}" dt="2024-10-11T13:56:46.292" v="595" actId="26606"/>
          <ac:spMkLst>
            <pc:docMk/>
            <pc:sldMk cId="2431495076" sldId="280"/>
            <ac:spMk id="12" creationId="{D4974D33-8DC5-464E-8C6D-BE58F0669C17}"/>
          </ac:spMkLst>
        </pc:spChg>
        <pc:spChg chg="add del">
          <ac:chgData name="Hawk, Julie Lollar" userId="5bb84097-62b9-4de3-8e82-c36f17e9e135" providerId="ADAL" clId="{22CD1104-3629-4EC9-9929-14C110BE4EC8}" dt="2024-10-11T13:56:48.244" v="597" actId="26606"/>
          <ac:spMkLst>
            <pc:docMk/>
            <pc:sldMk cId="2431495076" sldId="280"/>
            <ac:spMk id="14" creationId="{55D4142C-5077-457F-A6AD-3FECFDB39685}"/>
          </ac:spMkLst>
        </pc:spChg>
        <pc:spChg chg="add del">
          <ac:chgData name="Hawk, Julie Lollar" userId="5bb84097-62b9-4de3-8e82-c36f17e9e135" providerId="ADAL" clId="{22CD1104-3629-4EC9-9929-14C110BE4EC8}" dt="2024-10-11T13:56:48.244" v="597" actId="26606"/>
          <ac:spMkLst>
            <pc:docMk/>
            <pc:sldMk cId="2431495076" sldId="280"/>
            <ac:spMk id="15" creationId="{9AA72BD9-2C5A-4EDC-931F-5AA08EACA0F3}"/>
          </ac:spMkLst>
        </pc:spChg>
        <pc:spChg chg="add del">
          <ac:chgData name="Hawk, Julie Lollar" userId="5bb84097-62b9-4de3-8e82-c36f17e9e135" providerId="ADAL" clId="{22CD1104-3629-4EC9-9929-14C110BE4EC8}" dt="2024-10-11T13:56:48.244" v="597" actId="26606"/>
          <ac:spMkLst>
            <pc:docMk/>
            <pc:sldMk cId="2431495076" sldId="280"/>
            <ac:spMk id="16" creationId="{7A5F0580-5EE9-419F-96EE-B6529EF6E7D0}"/>
          </ac:spMkLst>
        </pc:spChg>
        <pc:spChg chg="add del">
          <ac:chgData name="Hawk, Julie Lollar" userId="5bb84097-62b9-4de3-8e82-c36f17e9e135" providerId="ADAL" clId="{22CD1104-3629-4EC9-9929-14C110BE4EC8}" dt="2024-10-11T13:56:48.244" v="597" actId="26606"/>
          <ac:spMkLst>
            <pc:docMk/>
            <pc:sldMk cId="2431495076" sldId="280"/>
            <ac:spMk id="17" creationId="{DD3981AC-7B61-4947-BCF3-F7AA7FA385B9}"/>
          </ac:spMkLst>
        </pc:spChg>
        <pc:spChg chg="add del">
          <ac:chgData name="Hawk, Julie Lollar" userId="5bb84097-62b9-4de3-8e82-c36f17e9e135" providerId="ADAL" clId="{22CD1104-3629-4EC9-9929-14C110BE4EC8}" dt="2024-10-11T13:57:24.002" v="604" actId="26606"/>
          <ac:spMkLst>
            <pc:docMk/>
            <pc:sldMk cId="2431495076" sldId="280"/>
            <ac:spMk id="18" creationId="{7A5F0580-5EE9-419F-96EE-B6529EF6E7D0}"/>
          </ac:spMkLst>
        </pc:spChg>
        <pc:spChg chg="add del">
          <ac:chgData name="Hawk, Julie Lollar" userId="5bb84097-62b9-4de3-8e82-c36f17e9e135" providerId="ADAL" clId="{22CD1104-3629-4EC9-9929-14C110BE4EC8}" dt="2024-10-11T13:57:24.002" v="604" actId="26606"/>
          <ac:spMkLst>
            <pc:docMk/>
            <pc:sldMk cId="2431495076" sldId="280"/>
            <ac:spMk id="19" creationId="{6B5E2835-4E47-45B3-9CFE-732FF7B05472}"/>
          </ac:spMkLst>
        </pc:spChg>
        <pc:spChg chg="add del">
          <ac:chgData name="Hawk, Julie Lollar" userId="5bb84097-62b9-4de3-8e82-c36f17e9e135" providerId="ADAL" clId="{22CD1104-3629-4EC9-9929-14C110BE4EC8}" dt="2024-10-11T13:57:24.002" v="604" actId="26606"/>
          <ac:spMkLst>
            <pc:docMk/>
            <pc:sldMk cId="2431495076" sldId="280"/>
            <ac:spMk id="20" creationId="{5B45AD5D-AA52-4F7B-9362-576A39AD9E09}"/>
          </ac:spMkLst>
        </pc:spChg>
        <pc:spChg chg="add del">
          <ac:chgData name="Hawk, Julie Lollar" userId="5bb84097-62b9-4de3-8e82-c36f17e9e135" providerId="ADAL" clId="{22CD1104-3629-4EC9-9929-14C110BE4EC8}" dt="2024-10-11T13:57:24.002" v="604" actId="26606"/>
          <ac:spMkLst>
            <pc:docMk/>
            <pc:sldMk cId="2431495076" sldId="280"/>
            <ac:spMk id="21" creationId="{AEDD7960-4866-4399-BEF6-DD1431AB4E34}"/>
          </ac:spMkLst>
        </pc:spChg>
        <pc:spChg chg="add del">
          <ac:chgData name="Hawk, Julie Lollar" userId="5bb84097-62b9-4de3-8e82-c36f17e9e135" providerId="ADAL" clId="{22CD1104-3629-4EC9-9929-14C110BE4EC8}" dt="2024-10-11T13:56:59.915" v="599" actId="478"/>
          <ac:spMkLst>
            <pc:docMk/>
            <pc:sldMk cId="2431495076" sldId="280"/>
            <ac:spMk id="22" creationId="{55D4142C-5077-457F-A6AD-3FECFDB39685}"/>
          </ac:spMkLst>
        </pc:spChg>
        <pc:spChg chg="add del">
          <ac:chgData name="Hawk, Julie Lollar" userId="5bb84097-62b9-4de3-8e82-c36f17e9e135" providerId="ADAL" clId="{22CD1104-3629-4EC9-9929-14C110BE4EC8}" dt="2024-10-11T13:57:14.234" v="601" actId="26606"/>
          <ac:spMkLst>
            <pc:docMk/>
            <pc:sldMk cId="2431495076" sldId="280"/>
            <ac:spMk id="26" creationId="{0288C6B4-AFC3-407F-A595-EFFD38D4CCAF}"/>
          </ac:spMkLst>
        </pc:spChg>
        <pc:spChg chg="add del">
          <ac:chgData name="Hawk, Julie Lollar" userId="5bb84097-62b9-4de3-8e82-c36f17e9e135" providerId="ADAL" clId="{22CD1104-3629-4EC9-9929-14C110BE4EC8}" dt="2024-10-11T13:57:14.234" v="601" actId="26606"/>
          <ac:spMkLst>
            <pc:docMk/>
            <pc:sldMk cId="2431495076" sldId="280"/>
            <ac:spMk id="28" creationId="{CF236821-17FE-429B-8D2C-08E13A64EA40}"/>
          </ac:spMkLst>
        </pc:spChg>
        <pc:spChg chg="add del">
          <ac:chgData name="Hawk, Julie Lollar" userId="5bb84097-62b9-4de3-8e82-c36f17e9e135" providerId="ADAL" clId="{22CD1104-3629-4EC9-9929-14C110BE4EC8}" dt="2024-10-11T13:57:14.234" v="601" actId="26606"/>
          <ac:spMkLst>
            <pc:docMk/>
            <pc:sldMk cId="2431495076" sldId="280"/>
            <ac:spMk id="30" creationId="{C0BDBCD2-E081-43AB-9119-C55465E59757}"/>
          </ac:spMkLst>
        </pc:spChg>
        <pc:spChg chg="add del">
          <ac:chgData name="Hawk, Julie Lollar" userId="5bb84097-62b9-4de3-8e82-c36f17e9e135" providerId="ADAL" clId="{22CD1104-3629-4EC9-9929-14C110BE4EC8}" dt="2024-10-11T13:57:14.234" v="601" actId="26606"/>
          <ac:spMkLst>
            <pc:docMk/>
            <pc:sldMk cId="2431495076" sldId="280"/>
            <ac:spMk id="32" creationId="{98E79BE4-34FE-485A-98A5-92CE8F7C4743}"/>
          </ac:spMkLst>
        </pc:spChg>
        <pc:spChg chg="add del">
          <ac:chgData name="Hawk, Julie Lollar" userId="5bb84097-62b9-4de3-8e82-c36f17e9e135" providerId="ADAL" clId="{22CD1104-3629-4EC9-9929-14C110BE4EC8}" dt="2024-10-11T13:57:14.234" v="601" actId="26606"/>
          <ac:spMkLst>
            <pc:docMk/>
            <pc:sldMk cId="2431495076" sldId="280"/>
            <ac:spMk id="34" creationId="{7A5F0580-5EE9-419F-96EE-B6529EF6E7D0}"/>
          </ac:spMkLst>
        </pc:spChg>
        <pc:spChg chg="add del">
          <ac:chgData name="Hawk, Julie Lollar" userId="5bb84097-62b9-4de3-8e82-c36f17e9e135" providerId="ADAL" clId="{22CD1104-3629-4EC9-9929-14C110BE4EC8}" dt="2024-10-11T13:57:23.997" v="603" actId="26606"/>
          <ac:spMkLst>
            <pc:docMk/>
            <pc:sldMk cId="2431495076" sldId="280"/>
            <ac:spMk id="36" creationId="{560AFAAC-EA6C-45A9-9E03-C9C9F0193B4F}"/>
          </ac:spMkLst>
        </pc:spChg>
        <pc:spChg chg="add del">
          <ac:chgData name="Hawk, Julie Lollar" userId="5bb84097-62b9-4de3-8e82-c36f17e9e135" providerId="ADAL" clId="{22CD1104-3629-4EC9-9929-14C110BE4EC8}" dt="2024-10-11T13:57:23.997" v="603" actId="26606"/>
          <ac:spMkLst>
            <pc:docMk/>
            <pc:sldMk cId="2431495076" sldId="280"/>
            <ac:spMk id="37" creationId="{83549E37-C86B-4401-90BD-D8BF83859F14}"/>
          </ac:spMkLst>
        </pc:spChg>
        <pc:spChg chg="add del">
          <ac:chgData name="Hawk, Julie Lollar" userId="5bb84097-62b9-4de3-8e82-c36f17e9e135" providerId="ADAL" clId="{22CD1104-3629-4EC9-9929-14C110BE4EC8}" dt="2024-10-11T13:57:23.997" v="603" actId="26606"/>
          <ac:spMkLst>
            <pc:docMk/>
            <pc:sldMk cId="2431495076" sldId="280"/>
            <ac:spMk id="38" creationId="{8A17784E-76D8-4521-A77D-0D2EBB923004}"/>
          </ac:spMkLst>
        </pc:spChg>
        <pc:spChg chg="add del">
          <ac:chgData name="Hawk, Julie Lollar" userId="5bb84097-62b9-4de3-8e82-c36f17e9e135" providerId="ADAL" clId="{22CD1104-3629-4EC9-9929-14C110BE4EC8}" dt="2024-10-11T13:57:23.997" v="603" actId="26606"/>
          <ac:spMkLst>
            <pc:docMk/>
            <pc:sldMk cId="2431495076" sldId="280"/>
            <ac:spMk id="39" creationId="{C0036C6B-F09C-4EAB-AE02-8D056EE74856}"/>
          </ac:spMkLst>
        </pc:spChg>
        <pc:spChg chg="add del">
          <ac:chgData name="Hawk, Julie Lollar" userId="5bb84097-62b9-4de3-8e82-c36f17e9e135" providerId="ADAL" clId="{22CD1104-3629-4EC9-9929-14C110BE4EC8}" dt="2024-10-11T13:57:23.997" v="603" actId="26606"/>
          <ac:spMkLst>
            <pc:docMk/>
            <pc:sldMk cId="2431495076" sldId="280"/>
            <ac:spMk id="40" creationId="{FC8D5885-2804-4D3C-BE31-902E4D3279B0}"/>
          </ac:spMkLst>
        </pc:spChg>
        <pc:spChg chg="add">
          <ac:chgData name="Hawk, Julie Lollar" userId="5bb84097-62b9-4de3-8e82-c36f17e9e135" providerId="ADAL" clId="{22CD1104-3629-4EC9-9929-14C110BE4EC8}" dt="2024-10-11T13:57:24.002" v="604" actId="26606"/>
          <ac:spMkLst>
            <pc:docMk/>
            <pc:sldMk cId="2431495076" sldId="280"/>
            <ac:spMk id="42" creationId="{B1595A09-E336-4D1B-9B3A-06A2287A54E2}"/>
          </ac:spMkLst>
        </pc:spChg>
        <pc:spChg chg="add del mod">
          <ac:chgData name="Hawk, Julie Lollar" userId="5bb84097-62b9-4de3-8e82-c36f17e9e135" providerId="ADAL" clId="{22CD1104-3629-4EC9-9929-14C110BE4EC8}" dt="2024-10-11T13:57:43.741" v="606" actId="478"/>
          <ac:spMkLst>
            <pc:docMk/>
            <pc:sldMk cId="2431495076" sldId="280"/>
            <ac:spMk id="43" creationId="{3540989C-C7B8-473B-BF87-6F2DA6A90006}"/>
          </ac:spMkLst>
        </pc:spChg>
        <pc:picChg chg="add mod ord">
          <ac:chgData name="Hawk, Julie Lollar" userId="5bb84097-62b9-4de3-8e82-c36f17e9e135" providerId="ADAL" clId="{22CD1104-3629-4EC9-9929-14C110BE4EC8}" dt="2024-10-11T13:57:24.002" v="604" actId="26606"/>
          <ac:picMkLst>
            <pc:docMk/>
            <pc:sldMk cId="2431495076" sldId="280"/>
            <ac:picMk id="5" creationId="{EB274ED5-7729-C7BE-3BD7-EF39A2A26BB4}"/>
          </ac:picMkLst>
        </pc:picChg>
      </pc:sldChg>
      <pc:sldChg chg="addSp delSp modSp add mod setBg">
        <pc:chgData name="Hawk, Julie Lollar" userId="5bb84097-62b9-4de3-8e82-c36f17e9e135" providerId="ADAL" clId="{22CD1104-3629-4EC9-9929-14C110BE4EC8}" dt="2024-10-11T13:14:02.953" v="418" actId="207"/>
        <pc:sldMkLst>
          <pc:docMk/>
          <pc:sldMk cId="554807568" sldId="281"/>
        </pc:sldMkLst>
        <pc:spChg chg="mod">
          <ac:chgData name="Hawk, Julie Lollar" userId="5bb84097-62b9-4de3-8e82-c36f17e9e135" providerId="ADAL" clId="{22CD1104-3629-4EC9-9929-14C110BE4EC8}" dt="2024-10-11T13:08:55.302" v="407" actId="27636"/>
          <ac:spMkLst>
            <pc:docMk/>
            <pc:sldMk cId="554807568" sldId="281"/>
            <ac:spMk id="2" creationId="{A9A11017-0614-6A76-CCEB-A49E86192B3F}"/>
          </ac:spMkLst>
        </pc:spChg>
        <pc:spChg chg="mod">
          <ac:chgData name="Hawk, Julie Lollar" userId="5bb84097-62b9-4de3-8e82-c36f17e9e135" providerId="ADAL" clId="{22CD1104-3629-4EC9-9929-14C110BE4EC8}" dt="2024-10-11T13:09:01.785" v="410" actId="207"/>
          <ac:spMkLst>
            <pc:docMk/>
            <pc:sldMk cId="554807568" sldId="281"/>
            <ac:spMk id="3" creationId="{43301C1E-B8A2-B3CC-DB38-DC7CF2C85C89}"/>
          </ac:spMkLst>
        </pc:spChg>
        <pc:spChg chg="add del">
          <ac:chgData name="Hawk, Julie Lollar" userId="5bb84097-62b9-4de3-8e82-c36f17e9e135" providerId="ADAL" clId="{22CD1104-3629-4EC9-9929-14C110BE4EC8}" dt="2024-10-11T13:07:58.886" v="401" actId="26606"/>
          <ac:spMkLst>
            <pc:docMk/>
            <pc:sldMk cId="554807568" sldId="281"/>
            <ac:spMk id="9" creationId="{F13C74B1-5B17-4795-BED0-7140497B445A}"/>
          </ac:spMkLst>
        </pc:spChg>
        <pc:spChg chg="add del">
          <ac:chgData name="Hawk, Julie Lollar" userId="5bb84097-62b9-4de3-8e82-c36f17e9e135" providerId="ADAL" clId="{22CD1104-3629-4EC9-9929-14C110BE4EC8}" dt="2024-10-11T13:07:58.886" v="401" actId="26606"/>
          <ac:spMkLst>
            <pc:docMk/>
            <pc:sldMk cId="554807568" sldId="281"/>
            <ac:spMk id="11" creationId="{D4974D33-8DC5-464E-8C6D-BE58F0669C17}"/>
          </ac:spMkLst>
        </pc:spChg>
        <pc:spChg chg="add">
          <ac:chgData name="Hawk, Julie Lollar" userId="5bb84097-62b9-4de3-8e82-c36f17e9e135" providerId="ADAL" clId="{22CD1104-3629-4EC9-9929-14C110BE4EC8}" dt="2024-10-11T13:07:58.886" v="401" actId="26606"/>
          <ac:spMkLst>
            <pc:docMk/>
            <pc:sldMk cId="554807568" sldId="281"/>
            <ac:spMk id="16" creationId="{8181FC64-B306-4821-98E2-780662EFC486}"/>
          </ac:spMkLst>
        </pc:spChg>
        <pc:spChg chg="add mod">
          <ac:chgData name="Hawk, Julie Lollar" userId="5bb84097-62b9-4de3-8e82-c36f17e9e135" providerId="ADAL" clId="{22CD1104-3629-4EC9-9929-14C110BE4EC8}" dt="2024-10-11T13:13:14.938" v="415" actId="207"/>
          <ac:spMkLst>
            <pc:docMk/>
            <pc:sldMk cId="554807568" sldId="281"/>
            <ac:spMk id="18" creationId="{5871FC61-DD4E-47D4-81FD-8A7E7D12B371}"/>
          </ac:spMkLst>
        </pc:spChg>
        <pc:spChg chg="add mod">
          <ac:chgData name="Hawk, Julie Lollar" userId="5bb84097-62b9-4de3-8e82-c36f17e9e135" providerId="ADAL" clId="{22CD1104-3629-4EC9-9929-14C110BE4EC8}" dt="2024-10-11T13:14:02.953" v="418" actId="207"/>
          <ac:spMkLst>
            <pc:docMk/>
            <pc:sldMk cId="554807568" sldId="281"/>
            <ac:spMk id="20" creationId="{F9EC3F91-A75C-4F74-867E-E4C28C13546B}"/>
          </ac:spMkLst>
        </pc:spChg>
        <pc:spChg chg="add">
          <ac:chgData name="Hawk, Julie Lollar" userId="5bb84097-62b9-4de3-8e82-c36f17e9e135" providerId="ADAL" clId="{22CD1104-3629-4EC9-9929-14C110BE4EC8}" dt="2024-10-11T13:07:58.886" v="401" actId="26606"/>
          <ac:spMkLst>
            <pc:docMk/>
            <pc:sldMk cId="554807568" sldId="281"/>
            <ac:spMk id="22" creationId="{829A1E2C-5AC8-40FC-99E9-832069D39792}"/>
          </ac:spMkLst>
        </pc:spChg>
        <pc:picChg chg="add mod ord">
          <ac:chgData name="Hawk, Julie Lollar" userId="5bb84097-62b9-4de3-8e82-c36f17e9e135" providerId="ADAL" clId="{22CD1104-3629-4EC9-9929-14C110BE4EC8}" dt="2024-10-11T13:08:25.535" v="402" actId="14826"/>
          <ac:picMkLst>
            <pc:docMk/>
            <pc:sldMk cId="554807568" sldId="281"/>
            <ac:picMk id="5" creationId="{BB4F94EF-F3E9-3E1D-CBDF-65F7BA3B6CC7}"/>
          </ac:picMkLst>
        </pc:picChg>
      </pc:sldChg>
      <pc:sldChg chg="addSp modSp add mod ord setBg">
        <pc:chgData name="Hawk, Julie Lollar" userId="5bb84097-62b9-4de3-8e82-c36f17e9e135" providerId="ADAL" clId="{22CD1104-3629-4EC9-9929-14C110BE4EC8}" dt="2024-10-11T13:16:20.067" v="462" actId="1076"/>
        <pc:sldMkLst>
          <pc:docMk/>
          <pc:sldMk cId="1208977351" sldId="282"/>
        </pc:sldMkLst>
        <pc:spChg chg="mod">
          <ac:chgData name="Hawk, Julie Lollar" userId="5bb84097-62b9-4de3-8e82-c36f17e9e135" providerId="ADAL" clId="{22CD1104-3629-4EC9-9929-14C110BE4EC8}" dt="2024-10-11T13:16:20.067" v="462" actId="1076"/>
          <ac:spMkLst>
            <pc:docMk/>
            <pc:sldMk cId="1208977351" sldId="282"/>
            <ac:spMk id="2" creationId="{A9A11017-0614-6A76-CCEB-A49E86192B3F}"/>
          </ac:spMkLst>
        </pc:spChg>
        <pc:spChg chg="mod">
          <ac:chgData name="Hawk, Julie Lollar" userId="5bb84097-62b9-4de3-8e82-c36f17e9e135" providerId="ADAL" clId="{22CD1104-3629-4EC9-9929-14C110BE4EC8}" dt="2024-10-11T13:16:16.558" v="461" actId="1076"/>
          <ac:spMkLst>
            <pc:docMk/>
            <pc:sldMk cId="1208977351" sldId="282"/>
            <ac:spMk id="3" creationId="{43301C1E-B8A2-B3CC-DB38-DC7CF2C85C89}"/>
          </ac:spMkLst>
        </pc:spChg>
        <pc:spChg chg="add">
          <ac:chgData name="Hawk, Julie Lollar" userId="5bb84097-62b9-4de3-8e82-c36f17e9e135" providerId="ADAL" clId="{22CD1104-3629-4EC9-9929-14C110BE4EC8}" dt="2024-10-11T13:15:34.582" v="450" actId="26606"/>
          <ac:spMkLst>
            <pc:docMk/>
            <pc:sldMk cId="1208977351" sldId="282"/>
            <ac:spMk id="10" creationId="{C1DD1A8A-57D5-4A81-AD04-532B043C5611}"/>
          </ac:spMkLst>
        </pc:spChg>
        <pc:spChg chg="add">
          <ac:chgData name="Hawk, Julie Lollar" userId="5bb84097-62b9-4de3-8e82-c36f17e9e135" providerId="ADAL" clId="{22CD1104-3629-4EC9-9929-14C110BE4EC8}" dt="2024-10-11T13:15:34.582" v="450" actId="26606"/>
          <ac:spMkLst>
            <pc:docMk/>
            <pc:sldMk cId="1208977351" sldId="282"/>
            <ac:spMk id="12" creationId="{007891EC-4501-44ED-A8C8-B11B6DB767AB}"/>
          </ac:spMkLst>
        </pc:spChg>
        <pc:picChg chg="add mod ord">
          <ac:chgData name="Hawk, Julie Lollar" userId="5bb84097-62b9-4de3-8e82-c36f17e9e135" providerId="ADAL" clId="{22CD1104-3629-4EC9-9929-14C110BE4EC8}" dt="2024-10-11T13:15:59.117" v="456" actId="1076"/>
          <ac:picMkLst>
            <pc:docMk/>
            <pc:sldMk cId="1208977351" sldId="282"/>
            <ac:picMk id="5" creationId="{D68C0695-59EF-0740-DE3B-C8355465A473}"/>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3T18:08:41.342"/>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49F66-09BC-9E4A-BFBA-BAFB84BA8E85}"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C534E-8618-6345-9289-0F4050779573}" type="slidenum">
              <a:rPr lang="en-US" smtClean="0"/>
              <a:t>‹#›</a:t>
            </a:fld>
            <a:endParaRPr lang="en-US"/>
          </a:p>
        </p:txBody>
      </p:sp>
    </p:spTree>
    <p:extLst>
      <p:ext uri="{BB962C8B-B14F-4D97-AF65-F5344CB8AC3E}">
        <p14:creationId xmlns:p14="http://schemas.microsoft.com/office/powerpoint/2010/main" val="1228947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C534E-8618-6345-9289-0F4050779573}" type="slidenum">
              <a:rPr lang="en-US" smtClean="0"/>
              <a:t>13</a:t>
            </a:fld>
            <a:endParaRPr lang="en-US"/>
          </a:p>
        </p:txBody>
      </p:sp>
    </p:spTree>
    <p:extLst>
      <p:ext uri="{BB962C8B-B14F-4D97-AF65-F5344CB8AC3E}">
        <p14:creationId xmlns:p14="http://schemas.microsoft.com/office/powerpoint/2010/main" val="174586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C534E-8618-6345-9289-0F4050779573}" type="slidenum">
              <a:rPr lang="en-US" smtClean="0"/>
              <a:t>14</a:t>
            </a:fld>
            <a:endParaRPr lang="en-US"/>
          </a:p>
        </p:txBody>
      </p:sp>
    </p:spTree>
    <p:extLst>
      <p:ext uri="{BB962C8B-B14F-4D97-AF65-F5344CB8AC3E}">
        <p14:creationId xmlns:p14="http://schemas.microsoft.com/office/powerpoint/2010/main" val="3466446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EDD89">
            <a:alpha val="59000"/>
          </a:srgb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013A69A-412D-E590-AC92-710BF3954FE5}"/>
              </a:ext>
            </a:extLst>
          </p:cNvPr>
          <p:cNvSpPr>
            <a:spLocks noGrp="1"/>
          </p:cNvSpPr>
          <p:nvPr>
            <p:ph type="subTitle" idx="1" hasCustomPrompt="1"/>
          </p:nvPr>
        </p:nvSpPr>
        <p:spPr>
          <a:xfrm>
            <a:off x="1523998" y="2470042"/>
            <a:ext cx="9144000" cy="1655762"/>
          </a:xfrm>
        </p:spPr>
        <p:txBody>
          <a:bodyPr/>
          <a:lstStyle>
            <a:lvl1pPr marL="0" indent="0" algn="ctr">
              <a:buNone/>
              <a:defRPr sz="2400">
                <a:solidFill>
                  <a:schemeClr val="accent6">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Today’s K-Club Title</a:t>
            </a:r>
          </a:p>
          <a:p>
            <a:r>
              <a:rPr lang="en-US"/>
              <a:t>Date</a:t>
            </a:r>
          </a:p>
          <a:p>
            <a:endParaRPr lang="en-US"/>
          </a:p>
        </p:txBody>
      </p:sp>
      <p:pic>
        <p:nvPicPr>
          <p:cNvPr id="12" name="Picture 11" descr="A blue and white logo&#10;&#10;Description automatically generated">
            <a:extLst>
              <a:ext uri="{FF2B5EF4-FFF2-40B4-BE49-F238E27FC236}">
                <a16:creationId xmlns:a16="http://schemas.microsoft.com/office/drawing/2014/main" id="{CA17B05D-8588-01AB-82AD-55D99E7654EC}"/>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64863"/>
          <a:stretch/>
        </p:blipFill>
        <p:spPr>
          <a:xfrm>
            <a:off x="3001520" y="1286170"/>
            <a:ext cx="6015921" cy="812691"/>
          </a:xfrm>
          <a:prstGeom prst="rect">
            <a:avLst/>
          </a:prstGeom>
          <a:effectLst>
            <a:softEdge rad="0"/>
          </a:effectLst>
        </p:spPr>
      </p:pic>
      <p:pic>
        <p:nvPicPr>
          <p:cNvPr id="14" name="Picture 13" descr="A close-up of several logos&#10;&#10;Description automatically generated">
            <a:extLst>
              <a:ext uri="{FF2B5EF4-FFF2-40B4-BE49-F238E27FC236}">
                <a16:creationId xmlns:a16="http://schemas.microsoft.com/office/drawing/2014/main" id="{595C1394-C821-EBE5-8A02-56F99C7118D0}"/>
              </a:ext>
            </a:extLst>
          </p:cNvPr>
          <p:cNvPicPr>
            <a:picLocks noChangeAspect="1"/>
          </p:cNvPicPr>
          <p:nvPr userDrawn="1"/>
        </p:nvPicPr>
        <p:blipFill>
          <a:blip r:embed="rId3">
            <a:alphaModFix amt="77000"/>
            <a:extLst>
              <a:ext uri="{28A0092B-C50C-407E-A947-70E740481C1C}">
                <a14:useLocalDpi xmlns:a14="http://schemas.microsoft.com/office/drawing/2010/main" val="0"/>
              </a:ext>
            </a:extLst>
          </a:blip>
          <a:stretch>
            <a:fillRect/>
          </a:stretch>
        </p:blipFill>
        <p:spPr>
          <a:xfrm>
            <a:off x="2331243" y="4648774"/>
            <a:ext cx="7529513" cy="2066351"/>
          </a:xfrm>
          <a:prstGeom prst="rect">
            <a:avLst/>
          </a:prstGeom>
          <a:effectLst>
            <a:glow rad="127000">
              <a:schemeClr val="accent3">
                <a:lumMod val="75000"/>
              </a:schemeClr>
            </a:glow>
            <a:softEdge rad="0"/>
          </a:effectLst>
        </p:spPr>
      </p:pic>
      <p:sp>
        <p:nvSpPr>
          <p:cNvPr id="17" name="Title 1">
            <a:extLst>
              <a:ext uri="{FF2B5EF4-FFF2-40B4-BE49-F238E27FC236}">
                <a16:creationId xmlns:a16="http://schemas.microsoft.com/office/drawing/2014/main" id="{CEDF3F93-B4B4-CABC-DFAD-7B5EC6663575}"/>
              </a:ext>
            </a:extLst>
          </p:cNvPr>
          <p:cNvSpPr>
            <a:spLocks noGrp="1"/>
          </p:cNvSpPr>
          <p:nvPr>
            <p:ph type="title" hasCustomPrompt="1"/>
          </p:nvPr>
        </p:nvSpPr>
        <p:spPr>
          <a:xfrm>
            <a:off x="1246187" y="15428"/>
            <a:ext cx="9526588" cy="1500187"/>
          </a:xfrm>
        </p:spPr>
        <p:txBody>
          <a:bodyPr anchor="b">
            <a:normAutofit/>
          </a:bodyPr>
          <a:lstStyle>
            <a:lvl1pPr algn="ctr">
              <a:defRPr sz="8800"/>
            </a:lvl1pPr>
          </a:lstStyle>
          <a:p>
            <a:r>
              <a:rPr lang="en-US"/>
              <a:t>K-Club</a:t>
            </a:r>
          </a:p>
        </p:txBody>
      </p:sp>
    </p:spTree>
    <p:extLst>
      <p:ext uri="{BB962C8B-B14F-4D97-AF65-F5344CB8AC3E}">
        <p14:creationId xmlns:p14="http://schemas.microsoft.com/office/powerpoint/2010/main" val="204378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55393-2381-6040-2926-E664AD71D8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9A6C4-6A47-B602-A6C1-E824BBF332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C8FEA-8174-F15C-2826-EB5E1A7A4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89BB02-D5B5-B029-E9DD-5EE764E24E90}"/>
              </a:ext>
            </a:extLst>
          </p:cNvPr>
          <p:cNvSpPr>
            <a:spLocks noGrp="1"/>
          </p:cNvSpPr>
          <p:nvPr>
            <p:ph type="dt" sz="half" idx="10"/>
          </p:nvPr>
        </p:nvSpPr>
        <p:spPr>
          <a:xfrm>
            <a:off x="838200" y="6356350"/>
            <a:ext cx="2743200" cy="365125"/>
          </a:xfrm>
          <a:prstGeom prst="rect">
            <a:avLst/>
          </a:prstGeom>
        </p:spPr>
        <p:txBody>
          <a:bodyPr/>
          <a:lstStyle/>
          <a:p>
            <a:fld id="{4AB7F6C7-A13C-456B-8005-6DC69CE2810C}" type="datetimeFigureOut">
              <a:rPr lang="en-US" smtClean="0"/>
              <a:t>10/14/2024</a:t>
            </a:fld>
            <a:endParaRPr lang="en-US"/>
          </a:p>
        </p:txBody>
      </p:sp>
      <p:sp>
        <p:nvSpPr>
          <p:cNvPr id="6" name="Footer Placeholder 5">
            <a:extLst>
              <a:ext uri="{FF2B5EF4-FFF2-40B4-BE49-F238E27FC236}">
                <a16:creationId xmlns:a16="http://schemas.microsoft.com/office/drawing/2014/main" id="{CFDEC489-D8B4-F949-8C7D-482E99627D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E0B842F-9596-F83D-D4C0-A0BD11DC2EB3}"/>
              </a:ext>
            </a:extLst>
          </p:cNvPr>
          <p:cNvSpPr>
            <a:spLocks noGrp="1"/>
          </p:cNvSpPr>
          <p:nvPr>
            <p:ph type="sldNum" sz="quarter" idx="12"/>
          </p:nvPr>
        </p:nvSpPr>
        <p:spPr>
          <a:xfrm>
            <a:off x="8610600" y="6356350"/>
            <a:ext cx="2743200" cy="365125"/>
          </a:xfrm>
          <a:prstGeom prst="rect">
            <a:avLst/>
          </a:prstGeom>
        </p:spPr>
        <p:txBody>
          <a:bodyPr/>
          <a:lstStyle/>
          <a:p>
            <a:fld id="{8DEC5B8C-2326-4675-92CA-42AD33E0674C}" type="slidenum">
              <a:rPr lang="en-US" smtClean="0"/>
              <a:t>‹#›</a:t>
            </a:fld>
            <a:endParaRPr lang="en-US"/>
          </a:p>
        </p:txBody>
      </p:sp>
    </p:spTree>
    <p:extLst>
      <p:ext uri="{BB962C8B-B14F-4D97-AF65-F5344CB8AC3E}">
        <p14:creationId xmlns:p14="http://schemas.microsoft.com/office/powerpoint/2010/main" val="2427150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92B08-5868-367B-1CF7-F8B37E449D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34EEE0-E535-4179-9970-268A29BFEF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D33287-439B-5241-41F5-15F2FF19A3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9AAE14-BEBB-72AA-8815-4EFF30FA61EF}"/>
              </a:ext>
            </a:extLst>
          </p:cNvPr>
          <p:cNvSpPr>
            <a:spLocks noGrp="1"/>
          </p:cNvSpPr>
          <p:nvPr>
            <p:ph type="dt" sz="half" idx="10"/>
          </p:nvPr>
        </p:nvSpPr>
        <p:spPr>
          <a:xfrm>
            <a:off x="838200" y="6356350"/>
            <a:ext cx="2743200" cy="365125"/>
          </a:xfrm>
          <a:prstGeom prst="rect">
            <a:avLst/>
          </a:prstGeom>
        </p:spPr>
        <p:txBody>
          <a:bodyPr/>
          <a:lstStyle/>
          <a:p>
            <a:fld id="{4AB7F6C7-A13C-456B-8005-6DC69CE2810C}" type="datetimeFigureOut">
              <a:rPr lang="en-US" smtClean="0"/>
              <a:t>10/14/2024</a:t>
            </a:fld>
            <a:endParaRPr lang="en-US"/>
          </a:p>
        </p:txBody>
      </p:sp>
      <p:sp>
        <p:nvSpPr>
          <p:cNvPr id="6" name="Footer Placeholder 5">
            <a:extLst>
              <a:ext uri="{FF2B5EF4-FFF2-40B4-BE49-F238E27FC236}">
                <a16:creationId xmlns:a16="http://schemas.microsoft.com/office/drawing/2014/main" id="{BCBB7057-C50E-3DE3-1169-F9A6FE1735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7517DB-21E9-BCFA-0E7D-67A731FA537F}"/>
              </a:ext>
            </a:extLst>
          </p:cNvPr>
          <p:cNvSpPr>
            <a:spLocks noGrp="1"/>
          </p:cNvSpPr>
          <p:nvPr>
            <p:ph type="sldNum" sz="quarter" idx="12"/>
          </p:nvPr>
        </p:nvSpPr>
        <p:spPr>
          <a:xfrm>
            <a:off x="8610600" y="6356350"/>
            <a:ext cx="2743200" cy="365125"/>
          </a:xfrm>
          <a:prstGeom prst="rect">
            <a:avLst/>
          </a:prstGeom>
        </p:spPr>
        <p:txBody>
          <a:bodyPr/>
          <a:lstStyle/>
          <a:p>
            <a:fld id="{8DEC5B8C-2326-4675-92CA-42AD33E0674C}" type="slidenum">
              <a:rPr lang="en-US" smtClean="0"/>
              <a:t>‹#›</a:t>
            </a:fld>
            <a:endParaRPr lang="en-US"/>
          </a:p>
        </p:txBody>
      </p:sp>
    </p:spTree>
    <p:extLst>
      <p:ext uri="{BB962C8B-B14F-4D97-AF65-F5344CB8AC3E}">
        <p14:creationId xmlns:p14="http://schemas.microsoft.com/office/powerpoint/2010/main" val="3683351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AA13-988F-AC1B-8742-5C1C63E0F1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ED8D6D-3479-BC35-8A41-EB34F54CDD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C266-6486-8B4C-0080-9F80C0B348F2}"/>
              </a:ext>
            </a:extLst>
          </p:cNvPr>
          <p:cNvSpPr>
            <a:spLocks noGrp="1"/>
          </p:cNvSpPr>
          <p:nvPr>
            <p:ph type="dt" sz="half" idx="10"/>
          </p:nvPr>
        </p:nvSpPr>
        <p:spPr>
          <a:xfrm>
            <a:off x="838200" y="6356350"/>
            <a:ext cx="2743200" cy="365125"/>
          </a:xfrm>
          <a:prstGeom prst="rect">
            <a:avLst/>
          </a:prstGeom>
        </p:spPr>
        <p:txBody>
          <a:bodyPr/>
          <a:lstStyle/>
          <a:p>
            <a:fld id="{4AB7F6C7-A13C-456B-8005-6DC69CE2810C}" type="datetimeFigureOut">
              <a:rPr lang="en-US" smtClean="0"/>
              <a:t>10/14/2024</a:t>
            </a:fld>
            <a:endParaRPr lang="en-US"/>
          </a:p>
        </p:txBody>
      </p:sp>
      <p:sp>
        <p:nvSpPr>
          <p:cNvPr id="5" name="Footer Placeholder 4">
            <a:extLst>
              <a:ext uri="{FF2B5EF4-FFF2-40B4-BE49-F238E27FC236}">
                <a16:creationId xmlns:a16="http://schemas.microsoft.com/office/drawing/2014/main" id="{61CE4D81-BEF2-AAD4-F194-5EFE387FCF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0581A7-6262-CF5A-F088-33BAF72ECE64}"/>
              </a:ext>
            </a:extLst>
          </p:cNvPr>
          <p:cNvSpPr>
            <a:spLocks noGrp="1"/>
          </p:cNvSpPr>
          <p:nvPr>
            <p:ph type="sldNum" sz="quarter" idx="12"/>
          </p:nvPr>
        </p:nvSpPr>
        <p:spPr>
          <a:xfrm>
            <a:off x="8610600" y="6356350"/>
            <a:ext cx="2743200" cy="365125"/>
          </a:xfrm>
          <a:prstGeom prst="rect">
            <a:avLst/>
          </a:prstGeom>
        </p:spPr>
        <p:txBody>
          <a:bodyPr/>
          <a:lstStyle/>
          <a:p>
            <a:fld id="{8DEC5B8C-2326-4675-92CA-42AD33E0674C}" type="slidenum">
              <a:rPr lang="en-US" smtClean="0"/>
              <a:t>‹#›</a:t>
            </a:fld>
            <a:endParaRPr lang="en-US"/>
          </a:p>
        </p:txBody>
      </p:sp>
    </p:spTree>
    <p:extLst>
      <p:ext uri="{BB962C8B-B14F-4D97-AF65-F5344CB8AC3E}">
        <p14:creationId xmlns:p14="http://schemas.microsoft.com/office/powerpoint/2010/main" val="3368248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42632-4E57-C8C6-2678-5004B9E0AF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69EF2C-A64D-EB8E-E4C5-3BF6681A2C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63F410-480E-2962-82CF-559BBE9FB3FE}"/>
              </a:ext>
            </a:extLst>
          </p:cNvPr>
          <p:cNvSpPr>
            <a:spLocks noGrp="1"/>
          </p:cNvSpPr>
          <p:nvPr>
            <p:ph type="dt" sz="half" idx="10"/>
          </p:nvPr>
        </p:nvSpPr>
        <p:spPr>
          <a:xfrm>
            <a:off x="838200" y="6356350"/>
            <a:ext cx="2743200" cy="365125"/>
          </a:xfrm>
          <a:prstGeom prst="rect">
            <a:avLst/>
          </a:prstGeom>
        </p:spPr>
        <p:txBody>
          <a:bodyPr/>
          <a:lstStyle/>
          <a:p>
            <a:fld id="{4AB7F6C7-A13C-456B-8005-6DC69CE2810C}" type="datetimeFigureOut">
              <a:rPr lang="en-US" smtClean="0"/>
              <a:t>10/14/2024</a:t>
            </a:fld>
            <a:endParaRPr lang="en-US"/>
          </a:p>
        </p:txBody>
      </p:sp>
      <p:sp>
        <p:nvSpPr>
          <p:cNvPr id="5" name="Footer Placeholder 4">
            <a:extLst>
              <a:ext uri="{FF2B5EF4-FFF2-40B4-BE49-F238E27FC236}">
                <a16:creationId xmlns:a16="http://schemas.microsoft.com/office/drawing/2014/main" id="{EB4ECA58-7C3A-2E26-0C80-4E1FB2C776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04E355-15B7-C018-6373-83A227F03483}"/>
              </a:ext>
            </a:extLst>
          </p:cNvPr>
          <p:cNvSpPr>
            <a:spLocks noGrp="1"/>
          </p:cNvSpPr>
          <p:nvPr>
            <p:ph type="sldNum" sz="quarter" idx="12"/>
          </p:nvPr>
        </p:nvSpPr>
        <p:spPr>
          <a:xfrm>
            <a:off x="8610600" y="6356350"/>
            <a:ext cx="2743200" cy="365125"/>
          </a:xfrm>
          <a:prstGeom prst="rect">
            <a:avLst/>
          </a:prstGeom>
        </p:spPr>
        <p:txBody>
          <a:bodyPr/>
          <a:lstStyle/>
          <a:p>
            <a:fld id="{8DEC5B8C-2326-4675-92CA-42AD33E0674C}" type="slidenum">
              <a:rPr lang="en-US" smtClean="0"/>
              <a:t>‹#›</a:t>
            </a:fld>
            <a:endParaRPr lang="en-US"/>
          </a:p>
        </p:txBody>
      </p:sp>
    </p:spTree>
    <p:extLst>
      <p:ext uri="{BB962C8B-B14F-4D97-AF65-F5344CB8AC3E}">
        <p14:creationId xmlns:p14="http://schemas.microsoft.com/office/powerpoint/2010/main" val="819771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EEDD89">
            <a:alpha val="5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AEF25-5882-5157-32C3-253A7974A4C2}"/>
              </a:ext>
            </a:extLst>
          </p:cNvPr>
          <p:cNvSpPr>
            <a:spLocks noGrp="1"/>
          </p:cNvSpPr>
          <p:nvPr>
            <p:ph type="title" hasCustomPrompt="1"/>
          </p:nvPr>
        </p:nvSpPr>
        <p:spPr>
          <a:xfrm>
            <a:off x="2226468" y="185738"/>
            <a:ext cx="7739063" cy="1262064"/>
          </a:xfrm>
        </p:spPr>
        <p:txBody>
          <a:bodyPr>
            <a:normAutofit/>
          </a:bodyPr>
          <a:lstStyle>
            <a:lvl1pPr algn="ctr">
              <a:defRPr sz="4000"/>
            </a:lvl1pPr>
          </a:lstStyle>
          <a:p>
            <a:r>
              <a:rPr lang="en-US"/>
              <a:t>Survey Drawing</a:t>
            </a:r>
          </a:p>
        </p:txBody>
      </p:sp>
      <p:pic>
        <p:nvPicPr>
          <p:cNvPr id="4" name="Picture 2" descr="A close up of a bottle&#10;&#10;Description automatically generated">
            <a:extLst>
              <a:ext uri="{FF2B5EF4-FFF2-40B4-BE49-F238E27FC236}">
                <a16:creationId xmlns:a16="http://schemas.microsoft.com/office/drawing/2014/main" id="{58F3BC4E-042D-E5EF-9EAD-76BE675BA5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671637"/>
            <a:ext cx="21336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9274E36E-ADD0-1ACC-C46F-24ED72F1452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86423" y="2936209"/>
            <a:ext cx="5950745" cy="35867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DB9A36EC-02A0-8E6E-A5F4-78210028E51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52751" y="1905000"/>
            <a:ext cx="2486025"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943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EEDD89">
            <a:alpha val="5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AEF25-5882-5157-32C3-253A7974A4C2}"/>
              </a:ext>
            </a:extLst>
          </p:cNvPr>
          <p:cNvSpPr>
            <a:spLocks noGrp="1"/>
          </p:cNvSpPr>
          <p:nvPr>
            <p:ph type="title" hasCustomPrompt="1"/>
          </p:nvPr>
        </p:nvSpPr>
        <p:spPr>
          <a:xfrm>
            <a:off x="2226468" y="185738"/>
            <a:ext cx="7739063" cy="1262064"/>
          </a:xfrm>
        </p:spPr>
        <p:txBody>
          <a:bodyPr>
            <a:normAutofit/>
          </a:bodyPr>
          <a:lstStyle>
            <a:lvl1pPr algn="ctr">
              <a:defRPr sz="4000"/>
            </a:lvl1pPr>
          </a:lstStyle>
          <a:p>
            <a:r>
              <a:rPr lang="en-US"/>
              <a:t>Survey Drawing</a:t>
            </a:r>
          </a:p>
        </p:txBody>
      </p:sp>
      <p:pic>
        <p:nvPicPr>
          <p:cNvPr id="4" name="Picture 2" descr="A close up of a bottle&#10;&#10;Description automatically generated">
            <a:extLst>
              <a:ext uri="{FF2B5EF4-FFF2-40B4-BE49-F238E27FC236}">
                <a16:creationId xmlns:a16="http://schemas.microsoft.com/office/drawing/2014/main" id="{58F3BC4E-042D-E5EF-9EAD-76BE675BA5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671637"/>
            <a:ext cx="21336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9274E36E-ADD0-1ACC-C46F-24ED72F1452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10242" y="2907634"/>
            <a:ext cx="6048371" cy="35867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DB9A36EC-02A0-8E6E-A5F4-78210028E51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52751" y="1905000"/>
            <a:ext cx="2486025" cy="1524000"/>
          </a:xfrm>
          <a:prstGeom prst="rect">
            <a:avLst/>
          </a:prstGeom>
          <a:noFill/>
          <a:extLst>
            <a:ext uri="{909E8E84-426E-40DD-AFC4-6F175D3DCCD1}">
              <a14:hiddenFill xmlns:a14="http://schemas.microsoft.com/office/drawing/2010/main">
                <a:solidFill>
                  <a:srgbClr val="FFFFFF"/>
                </a:solidFill>
              </a14:hiddenFill>
            </a:ext>
          </a:extLst>
        </p:spPr>
      </p:pic>
      <p:sp>
        <p:nvSpPr>
          <p:cNvPr id="3" name="Star: 5 Points 2">
            <a:extLst>
              <a:ext uri="{FF2B5EF4-FFF2-40B4-BE49-F238E27FC236}">
                <a16:creationId xmlns:a16="http://schemas.microsoft.com/office/drawing/2014/main" id="{94190455-C53C-1D7C-5CB5-ADE8A97CA840}"/>
              </a:ext>
            </a:extLst>
          </p:cNvPr>
          <p:cNvSpPr/>
          <p:nvPr userDrawn="1"/>
        </p:nvSpPr>
        <p:spPr>
          <a:xfrm>
            <a:off x="2705104" y="1343024"/>
            <a:ext cx="6944803" cy="5329238"/>
          </a:xfrm>
          <a:prstGeom prst="star5">
            <a:avLst/>
          </a:prstGeom>
          <a:solidFill>
            <a:schemeClr val="accent6">
              <a:lumMod val="50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w Cen MT"/>
                <a:ea typeface="+mn-ea"/>
                <a:cs typeface="+mn-cs"/>
              </a:rPr>
              <a:t>September Winner: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Tw Cen MT"/>
                <a:ea typeface="+mn-ea"/>
                <a:cs typeface="+mn-cs"/>
              </a:rPr>
              <a:t>Seyma Katrinli</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00"/>
              </a:solidFill>
              <a:effectLst/>
              <a:highlight>
                <a:srgbClr val="FFFF00"/>
              </a:highlight>
              <a:uLnTx/>
              <a:uFillTx/>
              <a:latin typeface="Tw Cen MT"/>
              <a:ea typeface="+mn-ea"/>
              <a:cs typeface="+mn-cs"/>
            </a:endParaRPr>
          </a:p>
        </p:txBody>
      </p:sp>
    </p:spTree>
    <p:extLst>
      <p:ext uri="{BB962C8B-B14F-4D97-AF65-F5344CB8AC3E}">
        <p14:creationId xmlns:p14="http://schemas.microsoft.com/office/powerpoint/2010/main" val="1364806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EDD89">
            <a:alpha val="5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AEF25-5882-5157-32C3-253A7974A4C2}"/>
              </a:ext>
            </a:extLst>
          </p:cNvPr>
          <p:cNvSpPr>
            <a:spLocks noGrp="1"/>
          </p:cNvSpPr>
          <p:nvPr>
            <p:ph type="title" hasCustomPrompt="1"/>
          </p:nvPr>
        </p:nvSpPr>
        <p:spPr/>
        <p:txBody>
          <a:bodyPr>
            <a:normAutofit/>
          </a:bodyPr>
          <a:lstStyle>
            <a:lvl1pPr>
              <a:defRPr sz="3200"/>
            </a:lvl1pPr>
          </a:lstStyle>
          <a:p>
            <a:r>
              <a:rPr lang="en-US"/>
              <a:t>K-Club Special:</a:t>
            </a:r>
          </a:p>
        </p:txBody>
      </p:sp>
      <p:sp>
        <p:nvSpPr>
          <p:cNvPr id="3" name="Content Placeholder 2">
            <a:extLst>
              <a:ext uri="{FF2B5EF4-FFF2-40B4-BE49-F238E27FC236}">
                <a16:creationId xmlns:a16="http://schemas.microsoft.com/office/drawing/2014/main" id="{6D519D84-694D-14AC-4B15-0258AE9F2496}"/>
              </a:ext>
            </a:extLst>
          </p:cNvPr>
          <p:cNvSpPr>
            <a:spLocks noGrp="1"/>
          </p:cNvSpPr>
          <p:nvPr>
            <p:ph idx="1"/>
          </p:nvPr>
        </p:nvSpPr>
        <p:spPr>
          <a:xfrm>
            <a:off x="1604961" y="1811337"/>
            <a:ext cx="8982075" cy="3546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F2254B9-8500-12FA-AEB0-F0B86E39933F}"/>
              </a:ext>
            </a:extLst>
          </p:cNvPr>
          <p:cNvSpPr txBox="1"/>
          <p:nvPr userDrawn="1"/>
        </p:nvSpPr>
        <p:spPr>
          <a:xfrm>
            <a:off x="1771650" y="5943600"/>
            <a:ext cx="8686800" cy="369332"/>
          </a:xfrm>
          <a:prstGeom prst="rect">
            <a:avLst/>
          </a:prstGeom>
          <a:solidFill>
            <a:srgbClr val="EEDD89"/>
          </a:solidFill>
        </p:spPr>
        <p:txBody>
          <a:bodyPr wrap="square" rtlCol="0">
            <a:spAutoFit/>
          </a:bodyPr>
          <a:lstStyle/>
          <a:p>
            <a:pPr algn="ctr"/>
            <a:r>
              <a:rPr lang="en-US">
                <a:solidFill>
                  <a:schemeClr val="accent6">
                    <a:lumMod val="50000"/>
                  </a:schemeClr>
                </a:solidFill>
                <a:latin typeface="Arial" panose="020B0604020202020204" pitchFamily="34" charset="0"/>
                <a:cs typeface="Arial" panose="020B0604020202020204" pitchFamily="34" charset="0"/>
              </a:rPr>
              <a:t>More Information Here (Link)</a:t>
            </a:r>
          </a:p>
        </p:txBody>
      </p:sp>
    </p:spTree>
    <p:extLst>
      <p:ext uri="{BB962C8B-B14F-4D97-AF65-F5344CB8AC3E}">
        <p14:creationId xmlns:p14="http://schemas.microsoft.com/office/powerpoint/2010/main" val="3157779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rgbClr val="EEDD89">
            <a:alpha val="5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AEF25-5882-5157-32C3-253A7974A4C2}"/>
              </a:ext>
            </a:extLst>
          </p:cNvPr>
          <p:cNvSpPr>
            <a:spLocks noGrp="1"/>
          </p:cNvSpPr>
          <p:nvPr>
            <p:ph type="title" hasCustomPrompt="1"/>
          </p:nvPr>
        </p:nvSpPr>
        <p:spPr/>
        <p:txBody>
          <a:bodyPr>
            <a:normAutofit/>
          </a:bodyPr>
          <a:lstStyle>
            <a:lvl1pPr>
              <a:defRPr sz="3200"/>
            </a:lvl1pPr>
          </a:lstStyle>
          <a:p>
            <a:r>
              <a:rPr lang="en-US"/>
              <a:t>K-Club Special:</a:t>
            </a:r>
          </a:p>
        </p:txBody>
      </p:sp>
      <p:sp>
        <p:nvSpPr>
          <p:cNvPr id="3" name="Content Placeholder 2">
            <a:extLst>
              <a:ext uri="{FF2B5EF4-FFF2-40B4-BE49-F238E27FC236}">
                <a16:creationId xmlns:a16="http://schemas.microsoft.com/office/drawing/2014/main" id="{6D519D84-694D-14AC-4B15-0258AE9F2496}"/>
              </a:ext>
            </a:extLst>
          </p:cNvPr>
          <p:cNvSpPr>
            <a:spLocks noGrp="1"/>
          </p:cNvSpPr>
          <p:nvPr>
            <p:ph idx="1"/>
          </p:nvPr>
        </p:nvSpPr>
        <p:spPr>
          <a:xfrm>
            <a:off x="1604961" y="1811337"/>
            <a:ext cx="8982075" cy="3546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F2254B9-8500-12FA-AEB0-F0B86E39933F}"/>
              </a:ext>
            </a:extLst>
          </p:cNvPr>
          <p:cNvSpPr txBox="1"/>
          <p:nvPr userDrawn="1"/>
        </p:nvSpPr>
        <p:spPr>
          <a:xfrm>
            <a:off x="1771650" y="5943600"/>
            <a:ext cx="8686800" cy="369332"/>
          </a:xfrm>
          <a:prstGeom prst="rect">
            <a:avLst/>
          </a:prstGeom>
          <a:solidFill>
            <a:srgbClr val="EEDD89"/>
          </a:solidFill>
        </p:spPr>
        <p:txBody>
          <a:bodyPr wrap="square" rtlCol="0">
            <a:spAutoFit/>
          </a:bodyPr>
          <a:lstStyle/>
          <a:p>
            <a:pPr algn="ctr"/>
            <a:r>
              <a:rPr lang="en-US">
                <a:solidFill>
                  <a:schemeClr val="accent6">
                    <a:lumMod val="50000"/>
                  </a:schemeClr>
                </a:solidFill>
                <a:latin typeface="Arial" panose="020B0604020202020204" pitchFamily="34" charset="0"/>
                <a:cs typeface="Arial" panose="020B0604020202020204" pitchFamily="34" charset="0"/>
              </a:rPr>
              <a:t>More Information Here (Link)</a:t>
            </a:r>
          </a:p>
        </p:txBody>
      </p:sp>
    </p:spTree>
    <p:extLst>
      <p:ext uri="{BB962C8B-B14F-4D97-AF65-F5344CB8AC3E}">
        <p14:creationId xmlns:p14="http://schemas.microsoft.com/office/powerpoint/2010/main" val="3954016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0CBE-D4EF-41C7-5ACA-49D1218985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C3F716-0A70-C423-8F39-464191B65D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494DC-2A2B-083F-8520-D3D2CF982F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466D66-0BDB-8F0A-989F-281DF0EE9480}"/>
              </a:ext>
            </a:extLst>
          </p:cNvPr>
          <p:cNvSpPr>
            <a:spLocks noGrp="1"/>
          </p:cNvSpPr>
          <p:nvPr>
            <p:ph type="dt" sz="half" idx="10"/>
          </p:nvPr>
        </p:nvSpPr>
        <p:spPr>
          <a:xfrm>
            <a:off x="838200" y="6356350"/>
            <a:ext cx="2743200" cy="365125"/>
          </a:xfrm>
          <a:prstGeom prst="rect">
            <a:avLst/>
          </a:prstGeom>
        </p:spPr>
        <p:txBody>
          <a:bodyPr/>
          <a:lstStyle/>
          <a:p>
            <a:fld id="{4AB7F6C7-A13C-456B-8005-6DC69CE2810C}" type="datetimeFigureOut">
              <a:rPr lang="en-US" smtClean="0"/>
              <a:t>10/14/2024</a:t>
            </a:fld>
            <a:endParaRPr lang="en-US"/>
          </a:p>
        </p:txBody>
      </p:sp>
      <p:sp>
        <p:nvSpPr>
          <p:cNvPr id="6" name="Footer Placeholder 5">
            <a:extLst>
              <a:ext uri="{FF2B5EF4-FFF2-40B4-BE49-F238E27FC236}">
                <a16:creationId xmlns:a16="http://schemas.microsoft.com/office/drawing/2014/main" id="{9F6BDE66-D81C-279D-19C6-2EFEA0382C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19848C-9CD1-7D2C-4FC3-663D2B83328C}"/>
              </a:ext>
            </a:extLst>
          </p:cNvPr>
          <p:cNvSpPr>
            <a:spLocks noGrp="1"/>
          </p:cNvSpPr>
          <p:nvPr>
            <p:ph type="sldNum" sz="quarter" idx="12"/>
          </p:nvPr>
        </p:nvSpPr>
        <p:spPr>
          <a:xfrm>
            <a:off x="8610600" y="6356350"/>
            <a:ext cx="2743200" cy="365125"/>
          </a:xfrm>
          <a:prstGeom prst="rect">
            <a:avLst/>
          </a:prstGeom>
        </p:spPr>
        <p:txBody>
          <a:bodyPr/>
          <a:lstStyle/>
          <a:p>
            <a:fld id="{8DEC5B8C-2326-4675-92CA-42AD33E0674C}" type="slidenum">
              <a:rPr lang="en-US" smtClean="0"/>
              <a:t>‹#›</a:t>
            </a:fld>
            <a:endParaRPr lang="en-US"/>
          </a:p>
        </p:txBody>
      </p:sp>
    </p:spTree>
    <p:extLst>
      <p:ext uri="{BB962C8B-B14F-4D97-AF65-F5344CB8AC3E}">
        <p14:creationId xmlns:p14="http://schemas.microsoft.com/office/powerpoint/2010/main" val="3895442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D523A-A480-A7D0-20F4-1538E96487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96EC44-637A-355B-8B13-E5D923E686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8ED5AD-509F-AD52-E693-9A9CE6DFBC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34D0E6-C3A2-9C89-ACB6-A867B00835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34C0AF-CA18-BB55-517B-C95BAF3920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353C1F-D03A-4E69-965E-09A682670B8E}"/>
              </a:ext>
            </a:extLst>
          </p:cNvPr>
          <p:cNvSpPr>
            <a:spLocks noGrp="1"/>
          </p:cNvSpPr>
          <p:nvPr>
            <p:ph type="dt" sz="half" idx="10"/>
          </p:nvPr>
        </p:nvSpPr>
        <p:spPr>
          <a:xfrm>
            <a:off x="838200" y="6356350"/>
            <a:ext cx="2743200" cy="365125"/>
          </a:xfrm>
          <a:prstGeom prst="rect">
            <a:avLst/>
          </a:prstGeom>
        </p:spPr>
        <p:txBody>
          <a:bodyPr/>
          <a:lstStyle/>
          <a:p>
            <a:fld id="{4AB7F6C7-A13C-456B-8005-6DC69CE2810C}" type="datetimeFigureOut">
              <a:rPr lang="en-US" smtClean="0"/>
              <a:t>10/14/2024</a:t>
            </a:fld>
            <a:endParaRPr lang="en-US"/>
          </a:p>
        </p:txBody>
      </p:sp>
      <p:sp>
        <p:nvSpPr>
          <p:cNvPr id="8" name="Footer Placeholder 7">
            <a:extLst>
              <a:ext uri="{FF2B5EF4-FFF2-40B4-BE49-F238E27FC236}">
                <a16:creationId xmlns:a16="http://schemas.microsoft.com/office/drawing/2014/main" id="{8BE268B6-6222-58E6-A14A-FE30F0FA1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89440F-A564-901F-47B3-0E7D8F20DA97}"/>
              </a:ext>
            </a:extLst>
          </p:cNvPr>
          <p:cNvSpPr>
            <a:spLocks noGrp="1"/>
          </p:cNvSpPr>
          <p:nvPr>
            <p:ph type="sldNum" sz="quarter" idx="12"/>
          </p:nvPr>
        </p:nvSpPr>
        <p:spPr>
          <a:xfrm>
            <a:off x="8610600" y="6356350"/>
            <a:ext cx="2743200" cy="365125"/>
          </a:xfrm>
          <a:prstGeom prst="rect">
            <a:avLst/>
          </a:prstGeom>
        </p:spPr>
        <p:txBody>
          <a:bodyPr/>
          <a:lstStyle/>
          <a:p>
            <a:fld id="{8DEC5B8C-2326-4675-92CA-42AD33E0674C}" type="slidenum">
              <a:rPr lang="en-US" smtClean="0"/>
              <a:t>‹#›</a:t>
            </a:fld>
            <a:endParaRPr lang="en-US"/>
          </a:p>
        </p:txBody>
      </p:sp>
    </p:spTree>
    <p:extLst>
      <p:ext uri="{BB962C8B-B14F-4D97-AF65-F5344CB8AC3E}">
        <p14:creationId xmlns:p14="http://schemas.microsoft.com/office/powerpoint/2010/main" val="578612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52274-CEA8-3981-2113-6F5DD2C9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FB3279-12B7-1770-195E-3E035837DBBF}"/>
              </a:ext>
            </a:extLst>
          </p:cNvPr>
          <p:cNvSpPr>
            <a:spLocks noGrp="1"/>
          </p:cNvSpPr>
          <p:nvPr>
            <p:ph type="dt" sz="half" idx="10"/>
          </p:nvPr>
        </p:nvSpPr>
        <p:spPr>
          <a:xfrm>
            <a:off x="838200" y="6356350"/>
            <a:ext cx="2743200" cy="365125"/>
          </a:xfrm>
          <a:prstGeom prst="rect">
            <a:avLst/>
          </a:prstGeom>
        </p:spPr>
        <p:txBody>
          <a:bodyPr/>
          <a:lstStyle/>
          <a:p>
            <a:fld id="{4AB7F6C7-A13C-456B-8005-6DC69CE2810C}" type="datetimeFigureOut">
              <a:rPr lang="en-US" smtClean="0"/>
              <a:t>10/14/2024</a:t>
            </a:fld>
            <a:endParaRPr lang="en-US"/>
          </a:p>
        </p:txBody>
      </p:sp>
      <p:sp>
        <p:nvSpPr>
          <p:cNvPr id="4" name="Footer Placeholder 3">
            <a:extLst>
              <a:ext uri="{FF2B5EF4-FFF2-40B4-BE49-F238E27FC236}">
                <a16:creationId xmlns:a16="http://schemas.microsoft.com/office/drawing/2014/main" id="{84956F9F-69B2-E411-298E-7AFFF276E1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7771748-CE86-AB94-B2C4-F956A200E3D3}"/>
              </a:ext>
            </a:extLst>
          </p:cNvPr>
          <p:cNvSpPr>
            <a:spLocks noGrp="1"/>
          </p:cNvSpPr>
          <p:nvPr>
            <p:ph type="sldNum" sz="quarter" idx="12"/>
          </p:nvPr>
        </p:nvSpPr>
        <p:spPr>
          <a:xfrm>
            <a:off x="8610600" y="6356350"/>
            <a:ext cx="2743200" cy="365125"/>
          </a:xfrm>
          <a:prstGeom prst="rect">
            <a:avLst/>
          </a:prstGeom>
        </p:spPr>
        <p:txBody>
          <a:bodyPr/>
          <a:lstStyle/>
          <a:p>
            <a:fld id="{8DEC5B8C-2326-4675-92CA-42AD33E0674C}" type="slidenum">
              <a:rPr lang="en-US" smtClean="0"/>
              <a:t>‹#›</a:t>
            </a:fld>
            <a:endParaRPr lang="en-US"/>
          </a:p>
        </p:txBody>
      </p:sp>
    </p:spTree>
    <p:extLst>
      <p:ext uri="{BB962C8B-B14F-4D97-AF65-F5344CB8AC3E}">
        <p14:creationId xmlns:p14="http://schemas.microsoft.com/office/powerpoint/2010/main" val="1033733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11A8A9-4414-DB1A-ECC5-B4FB38A7A923}"/>
              </a:ext>
            </a:extLst>
          </p:cNvPr>
          <p:cNvSpPr>
            <a:spLocks noGrp="1"/>
          </p:cNvSpPr>
          <p:nvPr>
            <p:ph type="dt" sz="half" idx="10"/>
          </p:nvPr>
        </p:nvSpPr>
        <p:spPr>
          <a:xfrm>
            <a:off x="838200" y="6356350"/>
            <a:ext cx="2743200" cy="365125"/>
          </a:xfrm>
          <a:prstGeom prst="rect">
            <a:avLst/>
          </a:prstGeom>
        </p:spPr>
        <p:txBody>
          <a:bodyPr/>
          <a:lstStyle/>
          <a:p>
            <a:fld id="{4AB7F6C7-A13C-456B-8005-6DC69CE2810C}" type="datetimeFigureOut">
              <a:rPr lang="en-US" smtClean="0"/>
              <a:t>10/14/2024</a:t>
            </a:fld>
            <a:endParaRPr lang="en-US"/>
          </a:p>
        </p:txBody>
      </p:sp>
      <p:sp>
        <p:nvSpPr>
          <p:cNvPr id="3" name="Footer Placeholder 2">
            <a:extLst>
              <a:ext uri="{FF2B5EF4-FFF2-40B4-BE49-F238E27FC236}">
                <a16:creationId xmlns:a16="http://schemas.microsoft.com/office/drawing/2014/main" id="{873FEE4A-0C87-BDD7-C7B6-6ABAA981CD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43A1D9E-0C94-8AB1-5906-6EE06F2CF9CE}"/>
              </a:ext>
            </a:extLst>
          </p:cNvPr>
          <p:cNvSpPr>
            <a:spLocks noGrp="1"/>
          </p:cNvSpPr>
          <p:nvPr>
            <p:ph type="sldNum" sz="quarter" idx="12"/>
          </p:nvPr>
        </p:nvSpPr>
        <p:spPr>
          <a:xfrm>
            <a:off x="8610600" y="6356350"/>
            <a:ext cx="2743200" cy="365125"/>
          </a:xfrm>
          <a:prstGeom prst="rect">
            <a:avLst/>
          </a:prstGeom>
        </p:spPr>
        <p:txBody>
          <a:bodyPr/>
          <a:lstStyle/>
          <a:p>
            <a:fld id="{8DEC5B8C-2326-4675-92CA-42AD33E0674C}" type="slidenum">
              <a:rPr lang="en-US" smtClean="0"/>
              <a:t>‹#›</a:t>
            </a:fld>
            <a:endParaRPr lang="en-US"/>
          </a:p>
        </p:txBody>
      </p:sp>
    </p:spTree>
    <p:extLst>
      <p:ext uri="{BB962C8B-B14F-4D97-AF65-F5344CB8AC3E}">
        <p14:creationId xmlns:p14="http://schemas.microsoft.com/office/powerpoint/2010/main" val="3237242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DD89">
            <a:alpha val="59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8D0C4-5FF8-8BE5-736E-824D4C815A70}"/>
              </a:ext>
            </a:extLst>
          </p:cNvPr>
          <p:cNvSpPr>
            <a:spLocks noGrp="1"/>
          </p:cNvSpPr>
          <p:nvPr>
            <p:ph type="title"/>
          </p:nvPr>
        </p:nvSpPr>
        <p:spPr>
          <a:xfrm>
            <a:off x="1433512" y="322263"/>
            <a:ext cx="9324975" cy="1325563"/>
          </a:xfrm>
          <a:prstGeom prst="rect">
            <a:avLst/>
          </a:prstGeom>
        </p:spPr>
        <p:txBody>
          <a:bodyPr vert="horz" lIns="91440" tIns="45720" rIns="91440" bIns="45720" rtlCol="0" anchor="ctr">
            <a:normAutofit/>
          </a:bodyPr>
          <a:lstStyle/>
          <a:p>
            <a:r>
              <a:rPr lang="en-US"/>
              <a:t>Arial Black Header</a:t>
            </a:r>
          </a:p>
        </p:txBody>
      </p:sp>
      <p:sp>
        <p:nvSpPr>
          <p:cNvPr id="3" name="Text Placeholder 2">
            <a:extLst>
              <a:ext uri="{FF2B5EF4-FFF2-40B4-BE49-F238E27FC236}">
                <a16:creationId xmlns:a16="http://schemas.microsoft.com/office/drawing/2014/main" id="{A324DCEC-85A2-A634-5AF8-71D90702EDE6}"/>
              </a:ext>
            </a:extLst>
          </p:cNvPr>
          <p:cNvSpPr>
            <a:spLocks noGrp="1"/>
          </p:cNvSpPr>
          <p:nvPr>
            <p:ph type="body" idx="1"/>
          </p:nvPr>
        </p:nvSpPr>
        <p:spPr>
          <a:xfrm>
            <a:off x="1604961" y="1811337"/>
            <a:ext cx="898207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yellow and grey lines">
            <a:extLst>
              <a:ext uri="{FF2B5EF4-FFF2-40B4-BE49-F238E27FC236}">
                <a16:creationId xmlns:a16="http://schemas.microsoft.com/office/drawing/2014/main" id="{277C4737-BDCA-5480-22F0-CD502A0ED0D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23550" cy="1466392"/>
          </a:xfrm>
          <a:prstGeom prst="rect">
            <a:avLst/>
          </a:prstGeom>
        </p:spPr>
      </p:pic>
    </p:spTree>
    <p:extLst>
      <p:ext uri="{BB962C8B-B14F-4D97-AF65-F5344CB8AC3E}">
        <p14:creationId xmlns:p14="http://schemas.microsoft.com/office/powerpoint/2010/main" val="1866993111"/>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1" r:id="rId3"/>
    <p:sldLayoutId id="2147483650" r:id="rId4"/>
    <p:sldLayoutId id="2147483664"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accent6">
              <a:lumMod val="50000"/>
            </a:schemeClr>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customXml" Target="../ink/ink1.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hyperlink" Target="https://www.pedsresearch.org/bird/event/american-heart-association-career-development-award"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www.pedsresearch.org/bird/event/atlanta-pediatric-scholars-k12" TargetMode="External"/><Relationship Id="rId2" Type="http://schemas.openxmlformats.org/officeDocument/2006/relationships/hyperlink" Target="https://www.pedsresearch.org/bird/event/alexs-lemonade-stand-young-investigator-grant"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hyperlink" Target="https://www.pedsresearch.org/bird/event/georgia-ctsa-kl2-program1"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6F4C-C8C0-CB76-C7EB-9455245882F7}"/>
              </a:ext>
            </a:extLst>
          </p:cNvPr>
          <p:cNvSpPr>
            <a:spLocks noGrp="1"/>
          </p:cNvSpPr>
          <p:nvPr>
            <p:ph type="ctrTitle"/>
          </p:nvPr>
        </p:nvSpPr>
        <p:spPr>
          <a:xfrm>
            <a:off x="1289108" y="-108176"/>
            <a:ext cx="9144000" cy="1655762"/>
          </a:xfrm>
        </p:spPr>
        <p:txBody>
          <a:bodyPr>
            <a:normAutofit/>
          </a:bodyPr>
          <a:lstStyle/>
          <a:p>
            <a:r>
              <a:rPr lang="en-US"/>
              <a:t>K-Club</a:t>
            </a:r>
          </a:p>
        </p:txBody>
      </p:sp>
      <p:sp>
        <p:nvSpPr>
          <p:cNvPr id="3" name="Subtitle 2">
            <a:extLst>
              <a:ext uri="{FF2B5EF4-FFF2-40B4-BE49-F238E27FC236}">
                <a16:creationId xmlns:a16="http://schemas.microsoft.com/office/drawing/2014/main" id="{E2A87185-EAE8-9365-3B3C-9FBFA7178B0E}"/>
              </a:ext>
            </a:extLst>
          </p:cNvPr>
          <p:cNvSpPr>
            <a:spLocks noGrp="1"/>
          </p:cNvSpPr>
          <p:nvPr>
            <p:ph type="subTitle" idx="1"/>
          </p:nvPr>
        </p:nvSpPr>
        <p:spPr>
          <a:xfrm>
            <a:off x="1289108" y="2161377"/>
            <a:ext cx="9144000" cy="1655762"/>
          </a:xfrm>
        </p:spPr>
        <p:txBody>
          <a:bodyPr vert="horz" lIns="91440" tIns="45720" rIns="91440" bIns="45720" rtlCol="0" anchor="t">
            <a:normAutofit/>
          </a:bodyPr>
          <a:lstStyle/>
          <a:p>
            <a:r>
              <a:rPr lang="en-US" sz="3200">
                <a:latin typeface="Arial"/>
                <a:cs typeface="Arial"/>
              </a:rPr>
              <a:t>Navigating the Career Arc</a:t>
            </a:r>
            <a:endParaRPr lang="en-US" sz="3200"/>
          </a:p>
          <a:p>
            <a:r>
              <a:rPr lang="en-US" sz="3200"/>
              <a:t>10/14/2024</a:t>
            </a:r>
          </a:p>
        </p:txBody>
      </p:sp>
    </p:spTree>
    <p:extLst>
      <p:ext uri="{BB962C8B-B14F-4D97-AF65-F5344CB8AC3E}">
        <p14:creationId xmlns:p14="http://schemas.microsoft.com/office/powerpoint/2010/main" val="4266996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D77F">
            <a:alpha val="5490"/>
          </a:srgb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Landscaped garden, with grass, bushes and gravel pathway">
            <a:extLst>
              <a:ext uri="{FF2B5EF4-FFF2-40B4-BE49-F238E27FC236}">
                <a16:creationId xmlns:a16="http://schemas.microsoft.com/office/drawing/2014/main" id="{16CD1C25-D90B-5666-BDC7-3F1927C48619}"/>
              </a:ext>
            </a:extLst>
          </p:cNvPr>
          <p:cNvPicPr>
            <a:picLocks noChangeAspect="1"/>
          </p:cNvPicPr>
          <p:nvPr/>
        </p:nvPicPr>
        <p:blipFill>
          <a:blip r:embed="rId2">
            <a:extLst>
              <a:ext uri="{28A0092B-C50C-407E-A947-70E740481C1C}">
                <a14:useLocalDpi xmlns:a14="http://schemas.microsoft.com/office/drawing/2010/main" val="0"/>
              </a:ext>
            </a:extLst>
          </a:blip>
          <a:srcRect l="6853" r="20987" b="-1"/>
          <a:stretch/>
        </p:blipFill>
        <p:spPr>
          <a:xfrm>
            <a:off x="0" y="0"/>
            <a:ext cx="9947062" cy="6857990"/>
          </a:xfrm>
          <a:prstGeom prst="rect">
            <a:avLst/>
          </a:prstGeom>
          <a:solidFill>
            <a:schemeClr val="accent3">
              <a:lumMod val="60000"/>
              <a:lumOff val="40000"/>
              <a:alpha val="59000"/>
            </a:schemeClr>
          </a:solidFill>
        </p:spPr>
      </p:pic>
      <p:sp>
        <p:nvSpPr>
          <p:cNvPr id="12" name="Freeform: Shape 1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chemeClr val="accent3">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148226" y="0"/>
            <a:ext cx="5043469"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rgbClr val="DDDE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FAFA9E9-C747-0B8B-08E7-3B7416CDEF10}"/>
              </a:ext>
            </a:extLst>
          </p:cNvPr>
          <p:cNvSpPr>
            <a:spLocks noGrp="1"/>
          </p:cNvSpPr>
          <p:nvPr>
            <p:ph type="title"/>
          </p:nvPr>
        </p:nvSpPr>
        <p:spPr>
          <a:xfrm>
            <a:off x="8046719" y="430217"/>
            <a:ext cx="3633746" cy="1588422"/>
          </a:xfrm>
        </p:spPr>
        <p:txBody>
          <a:bodyPr vert="horz" lIns="91440" tIns="45720" rIns="91440" bIns="45720" rtlCol="0" anchor="b">
            <a:normAutofit/>
          </a:bodyPr>
          <a:lstStyle/>
          <a:p>
            <a:r>
              <a:rPr lang="en-US" sz="3600">
                <a:solidFill>
                  <a:srgbClr val="344E6D"/>
                </a:solidFill>
                <a:cs typeface="+mj-cs"/>
              </a:rPr>
              <a:t>Questions for Panelists: The Pathway</a:t>
            </a:r>
          </a:p>
        </p:txBody>
      </p:sp>
      <p:sp>
        <p:nvSpPr>
          <p:cNvPr id="3" name="TextBox 2">
            <a:extLst>
              <a:ext uri="{FF2B5EF4-FFF2-40B4-BE49-F238E27FC236}">
                <a16:creationId xmlns:a16="http://schemas.microsoft.com/office/drawing/2014/main" id="{65F3B07D-FAA7-9D61-74F5-DD5C575E0152}"/>
              </a:ext>
            </a:extLst>
          </p:cNvPr>
          <p:cNvSpPr txBox="1"/>
          <p:nvPr/>
        </p:nvSpPr>
        <p:spPr>
          <a:xfrm>
            <a:off x="8072786" y="2098950"/>
            <a:ext cx="4072905" cy="4750643"/>
          </a:xfrm>
          <a:prstGeom prst="rect">
            <a:avLst/>
          </a:prstGeom>
        </p:spPr>
        <p:txBody>
          <a:bodyPr vert="horz" lIns="91440" tIns="45720" rIns="91440" bIns="45720" rtlCol="0">
            <a:noAutofit/>
          </a:bodyPr>
          <a:lstStyle/>
          <a:p>
            <a:pPr marL="457200" indent="-228600">
              <a:lnSpc>
                <a:spcPct val="90000"/>
              </a:lnSpc>
              <a:spcAft>
                <a:spcPts val="600"/>
              </a:spcAft>
              <a:buFont typeface="Arial" panose="020B0604020202020204" pitchFamily="34" charset="0"/>
              <a:buChar char="•"/>
            </a:pPr>
            <a:r>
              <a:rPr lang="en-US" sz="1600">
                <a:solidFill>
                  <a:srgbClr val="344E6D"/>
                </a:solidFill>
                <a:latin typeface="Arial" panose="020B0604020202020204" pitchFamily="34" charset="0"/>
                <a:cs typeface="Arial" panose="020B0604020202020204" pitchFamily="34" charset="0"/>
              </a:rPr>
              <a:t>In what ways, if any, does the path you took to research independence differ from what you planned?</a:t>
            </a:r>
          </a:p>
          <a:p>
            <a:pPr marL="457200" indent="-228600">
              <a:lnSpc>
                <a:spcPct val="90000"/>
              </a:lnSpc>
              <a:spcAft>
                <a:spcPts val="600"/>
              </a:spcAft>
              <a:buFont typeface="Arial" panose="020B0604020202020204" pitchFamily="34" charset="0"/>
              <a:buChar char="•"/>
            </a:pPr>
            <a:endParaRPr lang="en-US" sz="1600">
              <a:solidFill>
                <a:srgbClr val="344E6D"/>
              </a:solidFill>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r>
              <a:rPr lang="en-US" sz="1600">
                <a:solidFill>
                  <a:srgbClr val="344E6D"/>
                </a:solidFill>
                <a:latin typeface="Arial" panose="020B0604020202020204" pitchFamily="34" charset="0"/>
                <a:cs typeface="Arial" panose="020B0604020202020204" pitchFamily="34" charset="0"/>
              </a:rPr>
              <a:t>How crucial was the planning of the pathway? What about being willing to adapt to obstacles along the way? </a:t>
            </a:r>
          </a:p>
          <a:p>
            <a:pPr marL="457200" indent="-228600">
              <a:lnSpc>
                <a:spcPct val="90000"/>
              </a:lnSpc>
              <a:spcAft>
                <a:spcPts val="600"/>
              </a:spcAft>
              <a:buFont typeface="Arial" panose="020B0604020202020204" pitchFamily="34" charset="0"/>
              <a:buChar char="•"/>
            </a:pPr>
            <a:endParaRPr lang="en-US" sz="1600">
              <a:solidFill>
                <a:srgbClr val="344E6D"/>
              </a:solidFill>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r>
              <a:rPr lang="en-US" sz="1600">
                <a:solidFill>
                  <a:srgbClr val="344E6D"/>
                </a:solidFill>
                <a:latin typeface="Arial" panose="020B0604020202020204" pitchFamily="34" charset="0"/>
                <a:cs typeface="Arial" panose="020B0604020202020204" pitchFamily="34" charset="0"/>
              </a:rPr>
              <a:t>What do you consider the critical parts of your own funding path that led you to securing your own independent funding?</a:t>
            </a:r>
          </a:p>
          <a:p>
            <a:pPr marL="971550" lvl="1" indent="-285750">
              <a:lnSpc>
                <a:spcPct val="90000"/>
              </a:lnSpc>
              <a:spcAft>
                <a:spcPts val="600"/>
              </a:spcAft>
              <a:buFont typeface="Arial" panose="020B0604020202020204" pitchFamily="34" charset="0"/>
              <a:buChar char="•"/>
            </a:pPr>
            <a:r>
              <a:rPr lang="en-US" sz="1600">
                <a:solidFill>
                  <a:srgbClr val="344E6D"/>
                </a:solidFill>
                <a:latin typeface="Arial" panose="020B0604020202020204" pitchFamily="34" charset="0"/>
                <a:cs typeface="Arial" panose="020B0604020202020204" pitchFamily="34" charset="0"/>
              </a:rPr>
              <a:t>Pilot data</a:t>
            </a:r>
          </a:p>
          <a:p>
            <a:pPr marL="971550" lvl="1" indent="-285750">
              <a:lnSpc>
                <a:spcPct val="90000"/>
              </a:lnSpc>
              <a:spcAft>
                <a:spcPts val="600"/>
              </a:spcAft>
              <a:buFont typeface="Arial" panose="020B0604020202020204" pitchFamily="34" charset="0"/>
              <a:buChar char="•"/>
            </a:pPr>
            <a:r>
              <a:rPr lang="en-US" sz="1600">
                <a:solidFill>
                  <a:srgbClr val="344E6D"/>
                </a:solidFill>
                <a:latin typeface="Arial" panose="020B0604020202020204" pitchFamily="34" charset="0"/>
                <a:cs typeface="Arial" panose="020B0604020202020204" pitchFamily="34" charset="0"/>
              </a:rPr>
              <a:t>Foundation Grants or pilot funding</a:t>
            </a:r>
          </a:p>
          <a:p>
            <a:pPr marL="971550" lvl="1" indent="-285750">
              <a:lnSpc>
                <a:spcPct val="90000"/>
              </a:lnSpc>
              <a:spcAft>
                <a:spcPts val="600"/>
              </a:spcAft>
              <a:buFont typeface="Arial" panose="020B0604020202020204" pitchFamily="34" charset="0"/>
              <a:buChar char="•"/>
            </a:pPr>
            <a:r>
              <a:rPr lang="en-US" sz="1600">
                <a:solidFill>
                  <a:srgbClr val="344E6D"/>
                </a:solidFill>
                <a:latin typeface="Arial" panose="020B0604020202020204" pitchFamily="34" charset="0"/>
                <a:cs typeface="Arial" panose="020B0604020202020204" pitchFamily="34" charset="0"/>
              </a:rPr>
              <a:t>Working with others on their funded grants</a:t>
            </a:r>
          </a:p>
        </p:txBody>
      </p:sp>
      <p:sp>
        <p:nvSpPr>
          <p:cNvPr id="8" name="Rectangle 7">
            <a:extLst>
              <a:ext uri="{FF2B5EF4-FFF2-40B4-BE49-F238E27FC236}">
                <a16:creationId xmlns:a16="http://schemas.microsoft.com/office/drawing/2014/main" id="{24F56621-53F0-A5F9-D7B5-2A7D74EAC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72771" y="1999805"/>
            <a:ext cx="4168709" cy="45719"/>
          </a:xfrm>
          <a:prstGeom prst="rect">
            <a:avLst/>
          </a:prstGeom>
          <a:solidFill>
            <a:schemeClr val="accent3">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64969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1D77F">
            <a:alpha val="16863"/>
          </a:srgb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Virus cells suspended on air">
            <a:extLst>
              <a:ext uri="{FF2B5EF4-FFF2-40B4-BE49-F238E27FC236}">
                <a16:creationId xmlns:a16="http://schemas.microsoft.com/office/drawing/2014/main" id="{1AFC846A-37E1-ADA1-477E-8832D53BC637}"/>
              </a:ext>
            </a:extLst>
          </p:cNvPr>
          <p:cNvPicPr>
            <a:picLocks noChangeAspect="1"/>
          </p:cNvPicPr>
          <p:nvPr/>
        </p:nvPicPr>
        <p:blipFill>
          <a:blip r:embed="rId2">
            <a:extLst>
              <a:ext uri="{28A0092B-C50C-407E-A947-70E740481C1C}">
                <a14:useLocalDpi xmlns:a14="http://schemas.microsoft.com/office/drawing/2010/main" val="0"/>
              </a:ext>
            </a:extLst>
          </a:blip>
          <a:srcRect t="19122" r="-2" b="1949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Close up view of platelets in the blood">
            <a:extLst>
              <a:ext uri="{FF2B5EF4-FFF2-40B4-BE49-F238E27FC236}">
                <a16:creationId xmlns:a16="http://schemas.microsoft.com/office/drawing/2014/main" id="{934589BD-AAA5-A988-2B4D-9A79C45A9A85}"/>
              </a:ext>
            </a:extLst>
          </p:cNvPr>
          <p:cNvPicPr>
            <a:picLocks noChangeAspect="1"/>
          </p:cNvPicPr>
          <p:nvPr/>
        </p:nvPicPr>
        <p:blipFill>
          <a:blip r:embed="rId3">
            <a:extLst>
              <a:ext uri="{28A0092B-C50C-407E-A947-70E740481C1C}">
                <a14:useLocalDpi xmlns:a14="http://schemas.microsoft.com/office/drawing/2010/main" val="0"/>
              </a:ext>
            </a:extLst>
          </a:blip>
          <a:srcRect t="8338" r="-2" b="9813"/>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1" name="Freeform: Shape 2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AFAFA9E9-C747-0B8B-08E7-3B7416CDEF10}"/>
              </a:ext>
            </a:extLst>
          </p:cNvPr>
          <p:cNvSpPr>
            <a:spLocks noGrp="1"/>
          </p:cNvSpPr>
          <p:nvPr>
            <p:ph type="title"/>
          </p:nvPr>
        </p:nvSpPr>
        <p:spPr>
          <a:xfrm>
            <a:off x="448056" y="859536"/>
            <a:ext cx="4832802" cy="1243584"/>
          </a:xfrm>
        </p:spPr>
        <p:txBody>
          <a:bodyPr vert="horz" lIns="91440" tIns="45720" rIns="91440" bIns="45720" rtlCol="0" anchor="ctr">
            <a:normAutofit fontScale="90000"/>
          </a:bodyPr>
          <a:lstStyle/>
          <a:p>
            <a:r>
              <a:rPr lang="en-US" sz="3400" kern="1200">
                <a:solidFill>
                  <a:srgbClr val="344E6D"/>
                </a:solidFill>
                <a:cs typeface="+mj-cs"/>
              </a:rPr>
              <a:t>Some Determinants of the Pathway</a:t>
            </a:r>
          </a:p>
        </p:txBody>
      </p:sp>
      <p:sp>
        <p:nvSpPr>
          <p:cNvPr id="18" name="Rectangle 17" hidden="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B79315"/>
          </a:solidFill>
          <a:ln>
            <a:solidFill>
              <a:srgbClr val="B7931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chemeClr val="accent3">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65F3B07D-FAA7-9D61-74F5-DD5C575E0152}"/>
              </a:ext>
            </a:extLst>
          </p:cNvPr>
          <p:cNvSpPr txBox="1"/>
          <p:nvPr/>
        </p:nvSpPr>
        <p:spPr>
          <a:xfrm>
            <a:off x="479162" y="2465494"/>
            <a:ext cx="4832803" cy="3664351"/>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3200">
                <a:solidFill>
                  <a:srgbClr val="344E6D"/>
                </a:solidFill>
                <a:latin typeface="Arial" panose="020B0604020202020204" pitchFamily="34" charset="0"/>
                <a:cs typeface="Arial" panose="020B0604020202020204" pitchFamily="34" charset="0"/>
              </a:rPr>
              <a:t>Mentors</a:t>
            </a:r>
          </a:p>
          <a:p>
            <a:pPr marL="457200" indent="-228600">
              <a:lnSpc>
                <a:spcPct val="90000"/>
              </a:lnSpc>
              <a:spcAft>
                <a:spcPts val="600"/>
              </a:spcAft>
              <a:buFont typeface="Arial" panose="020B0604020202020204" pitchFamily="34" charset="0"/>
              <a:buChar char="•"/>
            </a:pPr>
            <a:r>
              <a:rPr lang="en-US" sz="3200">
                <a:solidFill>
                  <a:srgbClr val="344E6D"/>
                </a:solidFill>
                <a:latin typeface="Arial" panose="020B0604020202020204" pitchFamily="34" charset="0"/>
                <a:cs typeface="Arial" panose="020B0604020202020204" pitchFamily="34" charset="0"/>
              </a:rPr>
              <a:t>The Research Itself</a:t>
            </a:r>
          </a:p>
          <a:p>
            <a:pPr marL="457200" indent="-228600">
              <a:lnSpc>
                <a:spcPct val="90000"/>
              </a:lnSpc>
              <a:spcAft>
                <a:spcPts val="600"/>
              </a:spcAft>
              <a:buFont typeface="Arial" panose="020B0604020202020204" pitchFamily="34" charset="0"/>
              <a:buChar char="•"/>
            </a:pPr>
            <a:r>
              <a:rPr lang="en-US" sz="3200">
                <a:solidFill>
                  <a:srgbClr val="344E6D"/>
                </a:solidFill>
                <a:latin typeface="Arial" panose="020B0604020202020204" pitchFamily="34" charset="0"/>
                <a:cs typeface="Arial" panose="020B0604020202020204" pitchFamily="34" charset="0"/>
              </a:rPr>
              <a:t>Career Goals</a:t>
            </a:r>
          </a:p>
          <a:p>
            <a:pPr marL="457200" indent="-228600">
              <a:lnSpc>
                <a:spcPct val="90000"/>
              </a:lnSpc>
              <a:spcAft>
                <a:spcPts val="600"/>
              </a:spcAft>
              <a:buFont typeface="Arial" panose="020B0604020202020204" pitchFamily="34" charset="0"/>
              <a:buChar char="•"/>
            </a:pPr>
            <a:r>
              <a:rPr lang="en-US" sz="3200">
                <a:solidFill>
                  <a:srgbClr val="344E6D"/>
                </a:solidFill>
                <a:latin typeface="Arial" panose="020B0604020202020204" pitchFamily="34" charset="0"/>
                <a:cs typeface="Arial" panose="020B0604020202020204" pitchFamily="34" charset="0"/>
              </a:rPr>
              <a:t>Individual Motivations</a:t>
            </a:r>
          </a:p>
          <a:p>
            <a:pPr marL="457200" indent="-228600">
              <a:lnSpc>
                <a:spcPct val="90000"/>
              </a:lnSpc>
              <a:spcAft>
                <a:spcPts val="600"/>
              </a:spcAft>
              <a:buFont typeface="Arial" panose="020B0604020202020204" pitchFamily="34" charset="0"/>
              <a:buChar char="•"/>
            </a:pPr>
            <a:r>
              <a:rPr lang="en-US" sz="3200">
                <a:solidFill>
                  <a:srgbClr val="344E6D"/>
                </a:solidFill>
                <a:latin typeface="Arial" panose="020B0604020202020204" pitchFamily="34" charset="0"/>
                <a:cs typeface="Arial" panose="020B0604020202020204" pitchFamily="34" charset="0"/>
              </a:rPr>
              <a:t>Interests</a:t>
            </a:r>
          </a:p>
          <a:p>
            <a:pPr marL="457200" indent="-228600">
              <a:lnSpc>
                <a:spcPct val="90000"/>
              </a:lnSpc>
              <a:spcAft>
                <a:spcPts val="600"/>
              </a:spcAft>
              <a:buFont typeface="Arial" panose="020B0604020202020204" pitchFamily="34" charset="0"/>
              <a:buChar char="•"/>
            </a:pPr>
            <a:endParaRPr lang="en-US" sz="2000"/>
          </a:p>
        </p:txBody>
      </p:sp>
      <p:pic>
        <p:nvPicPr>
          <p:cNvPr id="11" name="Picture 10" descr="Scientist using glass flask">
            <a:extLst>
              <a:ext uri="{FF2B5EF4-FFF2-40B4-BE49-F238E27FC236}">
                <a16:creationId xmlns:a16="http://schemas.microsoft.com/office/drawing/2014/main" id="{6C66AF17-1324-0918-7915-8CFB1D713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7506" y="2382012"/>
            <a:ext cx="3332988" cy="2221992"/>
          </a:xfrm>
          <a:prstGeom prst="rect">
            <a:avLst/>
          </a:prstGeom>
        </p:spPr>
      </p:pic>
    </p:spTree>
    <p:extLst>
      <p:ext uri="{BB962C8B-B14F-4D97-AF65-F5344CB8AC3E}">
        <p14:creationId xmlns:p14="http://schemas.microsoft.com/office/powerpoint/2010/main" val="3326405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D77F">
            <a:alpha val="21000"/>
          </a:srgb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miling hospital staff">
            <a:extLst>
              <a:ext uri="{FF2B5EF4-FFF2-40B4-BE49-F238E27FC236}">
                <a16:creationId xmlns:a16="http://schemas.microsoft.com/office/drawing/2014/main" id="{7CE379E9-44D9-C06D-0AFC-31AB147040E0}"/>
              </a:ext>
            </a:extLst>
          </p:cNvPr>
          <p:cNvPicPr>
            <a:picLocks noChangeAspect="1"/>
          </p:cNvPicPr>
          <p:nvPr/>
        </p:nvPicPr>
        <p:blipFill>
          <a:blip r:embed="rId2">
            <a:extLst>
              <a:ext uri="{28A0092B-C50C-407E-A947-70E740481C1C}">
                <a14:useLocalDpi xmlns:a14="http://schemas.microsoft.com/office/drawing/2010/main" val="0"/>
              </a:ext>
            </a:extLst>
          </a:blip>
          <a:srcRect r="-2" b="3446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Mature teacher with two young women students in lab coats in chemistry lab">
            <a:extLst>
              <a:ext uri="{FF2B5EF4-FFF2-40B4-BE49-F238E27FC236}">
                <a16:creationId xmlns:a16="http://schemas.microsoft.com/office/drawing/2014/main" id="{3FECA13B-1AE8-43B2-CE7B-6EDA003CFEEF}"/>
              </a:ext>
            </a:extLst>
          </p:cNvPr>
          <p:cNvPicPr>
            <a:picLocks noChangeAspect="1"/>
          </p:cNvPicPr>
          <p:nvPr/>
        </p:nvPicPr>
        <p:blipFill>
          <a:blip r:embed="rId3">
            <a:extLst>
              <a:ext uri="{28A0092B-C50C-407E-A947-70E740481C1C}">
                <a14:useLocalDpi xmlns:a14="http://schemas.microsoft.com/office/drawing/2010/main" val="0"/>
              </a:ext>
            </a:extLst>
          </a:blip>
          <a:srcRect t="2156" r="-2" b="2887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4" name="Freeform: Shape 1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gradFill flip="none" rotWithShape="1">
            <a:gsLst>
              <a:gs pos="0">
                <a:srgbClr val="EEDD89">
                  <a:tint val="66000"/>
                  <a:satMod val="160000"/>
                </a:srgbClr>
              </a:gs>
              <a:gs pos="50000">
                <a:srgbClr val="EEDD89">
                  <a:tint val="44500"/>
                  <a:satMod val="160000"/>
                </a:srgbClr>
              </a:gs>
              <a:gs pos="100000">
                <a:srgbClr val="EEDD89">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A9A11017-0614-6A76-CCEB-A49E86192B3F}"/>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4000" b="1" kern="1200">
                <a:solidFill>
                  <a:srgbClr val="344E6D"/>
                </a:solidFill>
                <a:latin typeface="Arial" panose="020B0604020202020204" pitchFamily="34" charset="0"/>
              </a:rPr>
              <a:t>The Importance of Mentors</a:t>
            </a:r>
          </a:p>
        </p:txBody>
      </p:sp>
      <p:sp useBgFill="1">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solidFill>
              <a:srgbClr val="B7931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B7931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648F61FC-4BE0-EC74-F9BA-2C622DEBE17E}"/>
              </a:ext>
            </a:extLst>
          </p:cNvPr>
          <p:cNvSpPr txBox="1"/>
          <p:nvPr/>
        </p:nvSpPr>
        <p:spPr>
          <a:xfrm>
            <a:off x="448056" y="2512611"/>
            <a:ext cx="4832803" cy="3664351"/>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3200">
                <a:solidFill>
                  <a:srgbClr val="344E6D"/>
                </a:solidFill>
                <a:latin typeface="Arial" panose="020B0604020202020204" pitchFamily="34" charset="0"/>
                <a:cs typeface="Arial" panose="020B0604020202020204" pitchFamily="34" charset="0"/>
              </a:rPr>
              <a:t>Career Support</a:t>
            </a:r>
          </a:p>
          <a:p>
            <a:pPr marL="285750" indent="-228600">
              <a:lnSpc>
                <a:spcPct val="90000"/>
              </a:lnSpc>
              <a:spcAft>
                <a:spcPts val="600"/>
              </a:spcAft>
              <a:buFont typeface="Arial" panose="020B0604020202020204" pitchFamily="34" charset="0"/>
              <a:buChar char="•"/>
            </a:pPr>
            <a:r>
              <a:rPr lang="en-US" sz="3200">
                <a:solidFill>
                  <a:srgbClr val="344E6D"/>
                </a:solidFill>
                <a:latin typeface="Arial" panose="020B0604020202020204" pitchFamily="34" charset="0"/>
                <a:cs typeface="Arial" panose="020B0604020202020204" pitchFamily="34" charset="0"/>
              </a:rPr>
              <a:t>Research Support</a:t>
            </a:r>
          </a:p>
          <a:p>
            <a:pPr marL="285750" indent="-228600">
              <a:lnSpc>
                <a:spcPct val="90000"/>
              </a:lnSpc>
              <a:spcAft>
                <a:spcPts val="600"/>
              </a:spcAft>
              <a:buFont typeface="Arial" panose="020B0604020202020204" pitchFamily="34" charset="0"/>
              <a:buChar char="•"/>
            </a:pPr>
            <a:r>
              <a:rPr lang="en-US" sz="3200">
                <a:solidFill>
                  <a:srgbClr val="344E6D"/>
                </a:solidFill>
                <a:latin typeface="Arial" panose="020B0604020202020204" pitchFamily="34" charset="0"/>
                <a:cs typeface="Arial" panose="020B0604020202020204" pitchFamily="34" charset="0"/>
              </a:rPr>
              <a:t>Psychosocial Support</a:t>
            </a:r>
          </a:p>
        </p:txBody>
      </p:sp>
    </p:spTree>
    <p:extLst>
      <p:ext uri="{BB962C8B-B14F-4D97-AF65-F5344CB8AC3E}">
        <p14:creationId xmlns:p14="http://schemas.microsoft.com/office/powerpoint/2010/main" val="1606722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9315">
            <a:alpha val="33000"/>
          </a:srgbClr>
        </a:solidFill>
        <a:effectLst/>
      </p:bgPr>
    </p:bg>
    <p:spTree>
      <p:nvGrpSpPr>
        <p:cNvPr id="1" name=""/>
        <p:cNvGrpSpPr/>
        <p:nvPr/>
      </p:nvGrpSpPr>
      <p:grpSpPr>
        <a:xfrm>
          <a:off x="0" y="0"/>
          <a:ext cx="0" cy="0"/>
          <a:chOff x="0" y="0"/>
          <a:chExt cx="0" cy="0"/>
        </a:xfrm>
      </p:grpSpPr>
      <p:sp useBgFill="1">
        <p:nvSpPr>
          <p:cNvPr id="22" name="Rectangle 21" hidden="1">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11017-0614-6A76-CCEB-A49E86192B3F}"/>
              </a:ext>
            </a:extLst>
          </p:cNvPr>
          <p:cNvSpPr>
            <a:spLocks noGrp="1"/>
          </p:cNvSpPr>
          <p:nvPr>
            <p:ph type="title"/>
          </p:nvPr>
        </p:nvSpPr>
        <p:spPr>
          <a:xfrm>
            <a:off x="0" y="4398380"/>
            <a:ext cx="3154680" cy="1947556"/>
          </a:xfrm>
        </p:spPr>
        <p:txBody>
          <a:bodyPr vert="horz" lIns="91440" tIns="45720" rIns="91440" bIns="45720" rtlCol="0" anchor="t">
            <a:normAutofit fontScale="90000"/>
          </a:bodyPr>
          <a:lstStyle/>
          <a:p>
            <a:r>
              <a:rPr lang="en-US" sz="3700" kern="1200">
                <a:solidFill>
                  <a:srgbClr val="344E6D"/>
                </a:solidFill>
                <a:cs typeface="+mj-cs"/>
              </a:rPr>
              <a:t>Questions for Panelists: Mentors</a:t>
            </a:r>
          </a:p>
        </p:txBody>
      </p:sp>
      <p:pic>
        <p:nvPicPr>
          <p:cNvPr id="6" name="Picture 5" descr="Man writing on whiteboard giving online lecture">
            <a:extLst>
              <a:ext uri="{FF2B5EF4-FFF2-40B4-BE49-F238E27FC236}">
                <a16:creationId xmlns:a16="http://schemas.microsoft.com/office/drawing/2014/main" id="{5D1832F0-EDA5-D2F3-F00E-7D0348A1264D}"/>
              </a:ext>
            </a:extLst>
          </p:cNvPr>
          <p:cNvPicPr>
            <a:picLocks noChangeAspect="1"/>
          </p:cNvPicPr>
          <p:nvPr/>
        </p:nvPicPr>
        <p:blipFill>
          <a:blip r:embed="rId3">
            <a:extLst>
              <a:ext uri="{28A0092B-C50C-407E-A947-70E740481C1C}">
                <a14:useLocalDpi xmlns:a14="http://schemas.microsoft.com/office/drawing/2010/main" val="0"/>
              </a:ext>
            </a:extLst>
          </a:blip>
          <a:srcRect r="1" b="2339"/>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8" name="Picture 7" descr="Office worker writing on glass panel">
            <a:extLst>
              <a:ext uri="{FF2B5EF4-FFF2-40B4-BE49-F238E27FC236}">
                <a16:creationId xmlns:a16="http://schemas.microsoft.com/office/drawing/2014/main" id="{F355B785-F46A-09EA-7B3F-ECA799324735}"/>
              </a:ext>
            </a:extLst>
          </p:cNvPr>
          <p:cNvPicPr>
            <a:picLocks noChangeAspect="1"/>
          </p:cNvPicPr>
          <p:nvPr/>
        </p:nvPicPr>
        <p:blipFill>
          <a:blip r:embed="rId4">
            <a:extLst>
              <a:ext uri="{28A0092B-C50C-407E-A947-70E740481C1C}">
                <a14:useLocalDpi xmlns:a14="http://schemas.microsoft.com/office/drawing/2010/main" val="0"/>
              </a:ext>
            </a:extLst>
          </a:blip>
          <a:srcRect r="1" b="437"/>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
        <p:nvSpPr>
          <p:cNvPr id="16" name="Freeform: Shape 1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528992"/>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chemeClr val="accent3">
              <a:lumMod val="75000"/>
            </a:schemeClr>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1B5F9916-E2E4-7BF4-F6A2-5B7A7A9564F3}"/>
              </a:ext>
            </a:extLst>
          </p:cNvPr>
          <p:cNvSpPr txBox="1"/>
          <p:nvPr/>
        </p:nvSpPr>
        <p:spPr>
          <a:xfrm>
            <a:off x="2532888" y="4377407"/>
            <a:ext cx="9494520" cy="2142381"/>
          </a:xfrm>
          <a:prstGeom prst="rect">
            <a:avLst/>
          </a:prstGeom>
        </p:spPr>
        <p:txBody>
          <a:bodyPr vert="horz" lIns="91440" tIns="45720" rIns="91440" bIns="45720" rtlCol="0">
            <a:noAutofit/>
          </a:bodyPr>
          <a:lstStyle/>
          <a:p>
            <a:pPr marL="400050" lvl="0" indent="-285750">
              <a:lnSpc>
                <a:spcPct val="90000"/>
              </a:lnSpc>
              <a:spcAft>
                <a:spcPts val="600"/>
              </a:spcAft>
              <a:buFont typeface="Arial" panose="020B0604020202020204" pitchFamily="34" charset="0"/>
              <a:buChar char="•"/>
            </a:pPr>
            <a:r>
              <a:rPr lang="en-US" sz="1600">
                <a:solidFill>
                  <a:schemeClr val="accent6">
                    <a:lumMod val="50000"/>
                    <a:alpha val="80000"/>
                  </a:schemeClr>
                </a:solidFill>
                <a:latin typeface="Arial" panose="020B0604020202020204" pitchFamily="34" charset="0"/>
                <a:cs typeface="Arial" panose="020B0604020202020204" pitchFamily="34" charset="0"/>
              </a:rPr>
              <a:t>What was the right number of mentors for you? </a:t>
            </a:r>
          </a:p>
          <a:p>
            <a:pPr marL="400050" lvl="0" indent="-285750">
              <a:lnSpc>
                <a:spcPct val="90000"/>
              </a:lnSpc>
              <a:spcAft>
                <a:spcPts val="600"/>
              </a:spcAft>
              <a:buFont typeface="Arial" panose="020B0604020202020204" pitchFamily="34" charset="0"/>
              <a:buChar char="•"/>
            </a:pPr>
            <a:r>
              <a:rPr lang="en-US" sz="1600">
                <a:solidFill>
                  <a:schemeClr val="accent6">
                    <a:lumMod val="50000"/>
                    <a:alpha val="80000"/>
                  </a:schemeClr>
                </a:solidFill>
                <a:latin typeface="Arial" panose="020B0604020202020204" pitchFamily="34" charset="0"/>
                <a:cs typeface="Arial" panose="020B0604020202020204" pitchFamily="34" charset="0"/>
              </a:rPr>
              <a:t>Once you were funded, how did you use them?</a:t>
            </a:r>
          </a:p>
          <a:p>
            <a:pPr marL="400050" lvl="0" indent="-285750">
              <a:lnSpc>
                <a:spcPct val="90000"/>
              </a:lnSpc>
              <a:spcAft>
                <a:spcPts val="600"/>
              </a:spcAft>
              <a:buFont typeface="Arial" panose="020B0604020202020204" pitchFamily="34" charset="0"/>
              <a:buChar char="•"/>
            </a:pPr>
            <a:r>
              <a:rPr lang="en-US" sz="1600">
                <a:solidFill>
                  <a:schemeClr val="accent6">
                    <a:lumMod val="50000"/>
                    <a:alpha val="80000"/>
                  </a:schemeClr>
                </a:solidFill>
                <a:latin typeface="Arial" panose="020B0604020202020204" pitchFamily="34" charset="0"/>
                <a:cs typeface="Arial" panose="020B0604020202020204" pitchFamily="34" charset="0"/>
              </a:rPr>
              <a:t>How frequently did your mentor team and entire team meet?</a:t>
            </a:r>
          </a:p>
          <a:p>
            <a:pPr marL="400050" lvl="0" indent="-285750">
              <a:lnSpc>
                <a:spcPct val="90000"/>
              </a:lnSpc>
              <a:spcAft>
                <a:spcPts val="600"/>
              </a:spcAft>
              <a:buFont typeface="Arial" panose="020B0604020202020204" pitchFamily="34" charset="0"/>
              <a:buChar char="•"/>
            </a:pPr>
            <a:r>
              <a:rPr lang="en-US" sz="1600">
                <a:solidFill>
                  <a:schemeClr val="accent6">
                    <a:lumMod val="50000"/>
                    <a:alpha val="80000"/>
                  </a:schemeClr>
                </a:solidFill>
                <a:latin typeface="Arial" panose="020B0604020202020204" pitchFamily="34" charset="0"/>
                <a:cs typeface="Arial" panose="020B0604020202020204" pitchFamily="34" charset="0"/>
              </a:rPr>
              <a:t>In what meaningful ways did you engage your mentors/did they engage you while working towards independence?</a:t>
            </a:r>
          </a:p>
          <a:p>
            <a:pPr marL="400050" lvl="0" indent="-285750">
              <a:lnSpc>
                <a:spcPct val="90000"/>
              </a:lnSpc>
              <a:spcAft>
                <a:spcPts val="600"/>
              </a:spcAft>
              <a:buFont typeface="Arial" panose="020B0604020202020204" pitchFamily="34" charset="0"/>
              <a:buChar char="•"/>
            </a:pPr>
            <a:r>
              <a:rPr lang="en-US" sz="1600">
                <a:solidFill>
                  <a:schemeClr val="accent6">
                    <a:lumMod val="50000"/>
                    <a:alpha val="80000"/>
                  </a:schemeClr>
                </a:solidFill>
                <a:latin typeface="Arial" panose="020B0604020202020204" pitchFamily="34" charset="0"/>
                <a:cs typeface="Arial" panose="020B0604020202020204" pitchFamily="34" charset="0"/>
              </a:rPr>
              <a:t>What people other than your mentor were instrumental in helping you move to independence?</a:t>
            </a:r>
          </a:p>
          <a:p>
            <a:pPr marL="400050" lvl="0" indent="-285750">
              <a:lnSpc>
                <a:spcPct val="90000"/>
              </a:lnSpc>
              <a:spcAft>
                <a:spcPts val="600"/>
              </a:spcAft>
              <a:buFont typeface="Arial" panose="020B0604020202020204" pitchFamily="34" charset="0"/>
              <a:buChar char="•"/>
            </a:pPr>
            <a:r>
              <a:rPr lang="en-US" sz="1600">
                <a:solidFill>
                  <a:schemeClr val="accent6">
                    <a:lumMod val="50000"/>
                    <a:alpha val="80000"/>
                  </a:schemeClr>
                </a:solidFill>
                <a:latin typeface="Arial" panose="020B0604020202020204" pitchFamily="34" charset="0"/>
                <a:cs typeface="Arial" panose="020B0604020202020204" pitchFamily="34" charset="0"/>
              </a:rPr>
              <a:t>How did you go about building those relationships? </a:t>
            </a:r>
          </a:p>
          <a:p>
            <a:pPr marL="342900" lvl="0" indent="-228600">
              <a:lnSpc>
                <a:spcPct val="90000"/>
              </a:lnSpc>
              <a:spcAft>
                <a:spcPts val="600"/>
              </a:spcAft>
              <a:buFont typeface="Arial" panose="020B0604020202020204" pitchFamily="34" charset="0"/>
              <a:buChar char="•"/>
            </a:pPr>
            <a:endParaRPr lang="en-US" sz="2000">
              <a:solidFill>
                <a:schemeClr val="accent6">
                  <a:lumMod val="50000"/>
                  <a:alpha val="80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p14="http://schemas.microsoft.com/office/powerpoint/2010/main" xmlns:aink="http://schemas.microsoft.com/office/drawing/2016/ink" Requires="p14 aink">
          <p:contentPart p14:bwMode="auto" r:id="rId5">
            <p14:nvContentPartPr>
              <p14:cNvPr id="3" name="Ink 2">
                <a:extLst>
                  <a:ext uri="{FF2B5EF4-FFF2-40B4-BE49-F238E27FC236}">
                    <a16:creationId xmlns:a16="http://schemas.microsoft.com/office/drawing/2014/main" id="{B84D23E4-F1CD-CA89-6808-B29C0765CCF1}"/>
                  </a:ext>
                </a:extLst>
              </p14:cNvPr>
              <p14:cNvContentPartPr/>
              <p14:nvPr/>
            </p14:nvContentPartPr>
            <p14:xfrm>
              <a:off x="2834352" y="3218616"/>
              <a:ext cx="360" cy="360"/>
            </p14:xfrm>
          </p:contentPart>
        </mc:Choice>
        <mc:Fallback>
          <p:pic>
            <p:nvPicPr>
              <p:cNvPr id="3" name="Ink 2">
                <a:extLst>
                  <a:ext uri="{FF2B5EF4-FFF2-40B4-BE49-F238E27FC236}">
                    <a16:creationId xmlns:a16="http://schemas.microsoft.com/office/drawing/2014/main" id="{B84D23E4-F1CD-CA89-6808-B29C0765CCF1}"/>
                  </a:ext>
                </a:extLst>
              </p:cNvPr>
              <p:cNvPicPr/>
              <p:nvPr/>
            </p:nvPicPr>
            <p:blipFill>
              <a:blip r:embed="rId6"/>
              <a:stretch>
                <a:fillRect/>
              </a:stretch>
            </p:blipFill>
            <p:spPr>
              <a:xfrm>
                <a:off x="2825352" y="3164616"/>
                <a:ext cx="18000" cy="108000"/>
              </a:xfrm>
              <a:prstGeom prst="rect">
                <a:avLst/>
              </a:prstGeom>
            </p:spPr>
          </p:pic>
        </mc:Fallback>
      </mc:AlternateContent>
    </p:spTree>
    <p:extLst>
      <p:ext uri="{BB962C8B-B14F-4D97-AF65-F5344CB8AC3E}">
        <p14:creationId xmlns:p14="http://schemas.microsoft.com/office/powerpoint/2010/main" val="2277661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D27B">
            <a:alpha val="1000"/>
          </a:srgbClr>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AC14302F-E955-47D0-A56B-D1D1A6953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274"/>
            <a:ext cx="12191695"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descr="DNA illustration">
            <a:extLst>
              <a:ext uri="{FF2B5EF4-FFF2-40B4-BE49-F238E27FC236}">
                <a16:creationId xmlns:a16="http://schemas.microsoft.com/office/drawing/2014/main" id="{80193583-7D8D-1E3F-0311-E5590738F7DF}"/>
              </a:ext>
            </a:extLst>
          </p:cNvPr>
          <p:cNvPicPr>
            <a:picLocks noChangeAspect="1"/>
          </p:cNvPicPr>
          <p:nvPr/>
        </p:nvPicPr>
        <p:blipFill>
          <a:blip r:embed="rId3">
            <a:extLst>
              <a:ext uri="{28A0092B-C50C-407E-A947-70E740481C1C}">
                <a14:useLocalDpi xmlns:a14="http://schemas.microsoft.com/office/drawing/2010/main" val="0"/>
              </a:ext>
            </a:extLst>
          </a:blip>
          <a:srcRect l="26160" r="9526" b="1"/>
          <a:stretch/>
        </p:blipFill>
        <p:spPr>
          <a:xfrm>
            <a:off x="6789867" y="1692322"/>
            <a:ext cx="5402133" cy="5165678"/>
          </a:xfrm>
          <a:custGeom>
            <a:avLst/>
            <a:gdLst/>
            <a:ahLst/>
            <a:cxnLst/>
            <a:rect l="l" t="t" r="r" b="b"/>
            <a:pathLst>
              <a:path w="5402133" h="5165678">
                <a:moveTo>
                  <a:pt x="2812927" y="1440"/>
                </a:moveTo>
                <a:cubicBezTo>
                  <a:pt x="3216071" y="15614"/>
                  <a:pt x="3630042" y="134807"/>
                  <a:pt x="4037270" y="375717"/>
                </a:cubicBezTo>
                <a:cubicBezTo>
                  <a:pt x="4594813" y="705550"/>
                  <a:pt x="5056993" y="1211855"/>
                  <a:pt x="5368640" y="1793672"/>
                </a:cubicBezTo>
                <a:lnTo>
                  <a:pt x="5402133" y="1862092"/>
                </a:lnTo>
                <a:lnTo>
                  <a:pt x="5402133" y="4881964"/>
                </a:lnTo>
                <a:lnTo>
                  <a:pt x="5379568" y="4917542"/>
                </a:lnTo>
                <a:cubicBezTo>
                  <a:pt x="5316078" y="5006511"/>
                  <a:pt x="5247510" y="5082019"/>
                  <a:pt x="5174491" y="5147896"/>
                </a:cubicBezTo>
                <a:lnTo>
                  <a:pt x="5152707" y="5165678"/>
                </a:lnTo>
                <a:lnTo>
                  <a:pt x="988281" y="5165678"/>
                </a:lnTo>
                <a:lnTo>
                  <a:pt x="843329" y="4952722"/>
                </a:lnTo>
                <a:cubicBezTo>
                  <a:pt x="690694" y="4698327"/>
                  <a:pt x="575628" y="4416873"/>
                  <a:pt x="460568" y="4126926"/>
                </a:cubicBezTo>
                <a:cubicBezTo>
                  <a:pt x="123581" y="3277767"/>
                  <a:pt x="-251710" y="2522457"/>
                  <a:pt x="227664" y="1671690"/>
                </a:cubicBezTo>
                <a:cubicBezTo>
                  <a:pt x="823144" y="614859"/>
                  <a:pt x="1782674" y="-34782"/>
                  <a:pt x="2812927" y="1440"/>
                </a:cubicBezTo>
                <a:close/>
              </a:path>
            </a:pathLst>
          </a:custGeom>
        </p:spPr>
      </p:pic>
      <p:sp>
        <p:nvSpPr>
          <p:cNvPr id="46" name="Freeform: Shape 45">
            <a:extLst>
              <a:ext uri="{FF2B5EF4-FFF2-40B4-BE49-F238E27FC236}">
                <a16:creationId xmlns:a16="http://schemas.microsoft.com/office/drawing/2014/main" id="{7D14A5F1-1B02-4DB3-A8A6-C786570F5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9867" y="1692322"/>
            <a:ext cx="5402133" cy="5165678"/>
          </a:xfrm>
          <a:custGeom>
            <a:avLst/>
            <a:gdLst>
              <a:gd name="connsiteX0" fmla="*/ 5402133 w 5402133"/>
              <a:gd name="connsiteY0" fmla="*/ 4440887 h 5165678"/>
              <a:gd name="connsiteX1" fmla="*/ 5402133 w 5402133"/>
              <a:gd name="connsiteY1" fmla="*/ 4881964 h 5165678"/>
              <a:gd name="connsiteX2" fmla="*/ 5379567 w 5402133"/>
              <a:gd name="connsiteY2" fmla="*/ 4917542 h 5165678"/>
              <a:gd name="connsiteX3" fmla="*/ 5174491 w 5402133"/>
              <a:gd name="connsiteY3" fmla="*/ 5147896 h 5165678"/>
              <a:gd name="connsiteX4" fmla="*/ 5152707 w 5402133"/>
              <a:gd name="connsiteY4" fmla="*/ 5165678 h 5165678"/>
              <a:gd name="connsiteX5" fmla="*/ 4802606 w 5402133"/>
              <a:gd name="connsiteY5" fmla="*/ 5165678 h 5165678"/>
              <a:gd name="connsiteX6" fmla="*/ 4920652 w 5402133"/>
              <a:gd name="connsiteY6" fmla="*/ 5087351 h 5165678"/>
              <a:gd name="connsiteX7" fmla="*/ 5302817 w 5402133"/>
              <a:gd name="connsiteY7" fmla="*/ 4648067 h 5165678"/>
              <a:gd name="connsiteX8" fmla="*/ 2812927 w 5402133"/>
              <a:gd name="connsiteY8" fmla="*/ 1440 h 5165678"/>
              <a:gd name="connsiteX9" fmla="*/ 4037270 w 5402133"/>
              <a:gd name="connsiteY9" fmla="*/ 375717 h 5165678"/>
              <a:gd name="connsiteX10" fmla="*/ 5368639 w 5402133"/>
              <a:gd name="connsiteY10" fmla="*/ 1793672 h 5165678"/>
              <a:gd name="connsiteX11" fmla="*/ 5402133 w 5402133"/>
              <a:gd name="connsiteY11" fmla="*/ 1862092 h 5165678"/>
              <a:gd name="connsiteX12" fmla="*/ 5402133 w 5402133"/>
              <a:gd name="connsiteY12" fmla="*/ 2281954 h 5165678"/>
              <a:gd name="connsiteX13" fmla="*/ 5323278 w 5402133"/>
              <a:gd name="connsiteY13" fmla="*/ 2080684 h 5165678"/>
              <a:gd name="connsiteX14" fmla="*/ 3963926 w 5402133"/>
              <a:gd name="connsiteY14" fmla="*/ 506410 h 5165678"/>
              <a:gd name="connsiteX15" fmla="*/ 2820504 w 5402133"/>
              <a:gd name="connsiteY15" fmla="*/ 153933 h 5165678"/>
              <a:gd name="connsiteX16" fmla="*/ 406110 w 5402133"/>
              <a:gd name="connsiteY16" fmla="*/ 1726902 h 5165678"/>
              <a:gd name="connsiteX17" fmla="*/ 623621 w 5402133"/>
              <a:gd name="connsiteY17" fmla="*/ 4039138 h 5165678"/>
              <a:gd name="connsiteX18" fmla="*/ 1136626 w 5402133"/>
              <a:gd name="connsiteY18" fmla="*/ 5047273 h 5165678"/>
              <a:gd name="connsiteX19" fmla="*/ 1238969 w 5402133"/>
              <a:gd name="connsiteY19" fmla="*/ 5165678 h 5165678"/>
              <a:gd name="connsiteX20" fmla="*/ 988281 w 5402133"/>
              <a:gd name="connsiteY20" fmla="*/ 5165678 h 5165678"/>
              <a:gd name="connsiteX21" fmla="*/ 843329 w 5402133"/>
              <a:gd name="connsiteY21" fmla="*/ 4952722 h 5165678"/>
              <a:gd name="connsiteX22" fmla="*/ 460568 w 5402133"/>
              <a:gd name="connsiteY22" fmla="*/ 4126926 h 5165678"/>
              <a:gd name="connsiteX23" fmla="*/ 227664 w 5402133"/>
              <a:gd name="connsiteY23" fmla="*/ 1671690 h 5165678"/>
              <a:gd name="connsiteX24" fmla="*/ 2812927 w 5402133"/>
              <a:gd name="connsiteY24" fmla="*/ 1440 h 516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02133" h="5165678">
                <a:moveTo>
                  <a:pt x="5402133" y="4440887"/>
                </a:moveTo>
                <a:lnTo>
                  <a:pt x="5402133" y="4881964"/>
                </a:lnTo>
                <a:lnTo>
                  <a:pt x="5379567" y="4917542"/>
                </a:lnTo>
                <a:cubicBezTo>
                  <a:pt x="5316078" y="5006511"/>
                  <a:pt x="5247510" y="5082019"/>
                  <a:pt x="5174491" y="5147896"/>
                </a:cubicBezTo>
                <a:lnTo>
                  <a:pt x="5152707" y="5165678"/>
                </a:lnTo>
                <a:lnTo>
                  <a:pt x="4802606" y="5165678"/>
                </a:lnTo>
                <a:lnTo>
                  <a:pt x="4920652" y="5087351"/>
                </a:lnTo>
                <a:cubicBezTo>
                  <a:pt x="5065055" y="4979608"/>
                  <a:pt x="5194007" y="4842799"/>
                  <a:pt x="5302817" y="4648067"/>
                </a:cubicBezTo>
                <a:close/>
                <a:moveTo>
                  <a:pt x="2812927" y="1440"/>
                </a:moveTo>
                <a:cubicBezTo>
                  <a:pt x="3216071" y="15614"/>
                  <a:pt x="3630042" y="134807"/>
                  <a:pt x="4037270" y="375717"/>
                </a:cubicBezTo>
                <a:cubicBezTo>
                  <a:pt x="4594813" y="705550"/>
                  <a:pt x="5056993" y="1211855"/>
                  <a:pt x="5368639" y="1793672"/>
                </a:cubicBezTo>
                <a:lnTo>
                  <a:pt x="5402133" y="1862092"/>
                </a:lnTo>
                <a:lnTo>
                  <a:pt x="5402133" y="2281954"/>
                </a:lnTo>
                <a:lnTo>
                  <a:pt x="5323278" y="2080684"/>
                </a:lnTo>
                <a:cubicBezTo>
                  <a:pt x="5037757" y="1433474"/>
                  <a:pt x="4559003" y="861407"/>
                  <a:pt x="3963926" y="506410"/>
                </a:cubicBezTo>
                <a:cubicBezTo>
                  <a:pt x="3583613" y="279532"/>
                  <a:pt x="3197003" y="167280"/>
                  <a:pt x="2820504" y="153933"/>
                </a:cubicBezTo>
                <a:cubicBezTo>
                  <a:pt x="1858345" y="119820"/>
                  <a:pt x="962233" y="731624"/>
                  <a:pt x="406110" y="1726902"/>
                </a:cubicBezTo>
                <a:cubicBezTo>
                  <a:pt x="-41580" y="2528117"/>
                  <a:pt x="308907" y="3239437"/>
                  <a:pt x="623621" y="4039138"/>
                </a:cubicBezTo>
                <a:cubicBezTo>
                  <a:pt x="766894" y="4403216"/>
                  <a:pt x="910180" y="4753078"/>
                  <a:pt x="1136626" y="5047273"/>
                </a:cubicBezTo>
                <a:lnTo>
                  <a:pt x="1238969" y="5165678"/>
                </a:lnTo>
                <a:lnTo>
                  <a:pt x="988281" y="5165678"/>
                </a:lnTo>
                <a:lnTo>
                  <a:pt x="843329" y="4952722"/>
                </a:lnTo>
                <a:cubicBezTo>
                  <a:pt x="690694" y="4698327"/>
                  <a:pt x="575628" y="4416873"/>
                  <a:pt x="460568" y="4126926"/>
                </a:cubicBezTo>
                <a:cubicBezTo>
                  <a:pt x="123581" y="3277767"/>
                  <a:pt x="-251710" y="2522457"/>
                  <a:pt x="227664" y="1671690"/>
                </a:cubicBezTo>
                <a:cubicBezTo>
                  <a:pt x="823144" y="614859"/>
                  <a:pt x="1782674" y="-34782"/>
                  <a:pt x="2812927" y="144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8" name="Freeform: Shape 47">
            <a:extLst>
              <a:ext uri="{FF2B5EF4-FFF2-40B4-BE49-F238E27FC236}">
                <a16:creationId xmlns:a16="http://schemas.microsoft.com/office/drawing/2014/main" id="{3DF98296-ED44-4D38-9E49-5470B308A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0125" y="-12612"/>
            <a:ext cx="4389519" cy="2643530"/>
          </a:xfrm>
          <a:custGeom>
            <a:avLst/>
            <a:gdLst>
              <a:gd name="connsiteX0" fmla="*/ 106190 w 4389519"/>
              <a:gd name="connsiteY0" fmla="*/ 0 h 2684308"/>
              <a:gd name="connsiteX1" fmla="*/ 4339652 w 4389519"/>
              <a:gd name="connsiteY1" fmla="*/ 0 h 2684308"/>
              <a:gd name="connsiteX2" fmla="*/ 4368235 w 4389519"/>
              <a:gd name="connsiteY2" fmla="*/ 183124 h 2684308"/>
              <a:gd name="connsiteX3" fmla="*/ 4376420 w 4389519"/>
              <a:gd name="connsiteY3" fmla="*/ 846236 h 2684308"/>
              <a:gd name="connsiteX4" fmla="*/ 4090147 w 4389519"/>
              <a:gd name="connsiteY4" fmla="*/ 1502099 h 2684308"/>
              <a:gd name="connsiteX5" fmla="*/ 3362552 w 4389519"/>
              <a:gd name="connsiteY5" fmla="*/ 2072468 h 2684308"/>
              <a:gd name="connsiteX6" fmla="*/ 3204152 w 4389519"/>
              <a:gd name="connsiteY6" fmla="*/ 2179892 h 2684308"/>
              <a:gd name="connsiteX7" fmla="*/ 1936072 w 4389519"/>
              <a:gd name="connsiteY7" fmla="*/ 2679731 h 2684308"/>
              <a:gd name="connsiteX8" fmla="*/ 421690 w 4389519"/>
              <a:gd name="connsiteY8" fmla="*/ 1554434 h 2684308"/>
              <a:gd name="connsiteX9" fmla="*/ 273167 w 4389519"/>
              <a:gd name="connsiteY9" fmla="*/ 1287451 h 2684308"/>
              <a:gd name="connsiteX10" fmla="*/ 4118 w 4389519"/>
              <a:gd name="connsiteY10" fmla="*/ 463709 h 2684308"/>
              <a:gd name="connsiteX11" fmla="*/ 61565 w 4389519"/>
              <a:gd name="connsiteY11" fmla="*/ 140457 h 26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684308">
                <a:moveTo>
                  <a:pt x="106190" y="0"/>
                </a:moveTo>
                <a:lnTo>
                  <a:pt x="4339652" y="0"/>
                </a:lnTo>
                <a:lnTo>
                  <a:pt x="4368235" y="183124"/>
                </a:lnTo>
                <a:cubicBezTo>
                  <a:pt x="4393363" y="394800"/>
                  <a:pt x="4396437" y="617440"/>
                  <a:pt x="4376420" y="846236"/>
                </a:cubicBezTo>
                <a:cubicBezTo>
                  <a:pt x="4353703" y="1105885"/>
                  <a:pt x="4265383" y="1308143"/>
                  <a:pt x="4090147" y="1502099"/>
                </a:cubicBezTo>
                <a:cubicBezTo>
                  <a:pt x="3906850" y="1704987"/>
                  <a:pt x="3642485" y="1883499"/>
                  <a:pt x="3362552" y="2072468"/>
                </a:cubicBezTo>
                <a:cubicBezTo>
                  <a:pt x="3310910" y="2107285"/>
                  <a:pt x="3257553" y="2143343"/>
                  <a:pt x="3204152" y="2179892"/>
                </a:cubicBezTo>
                <a:cubicBezTo>
                  <a:pt x="2726165" y="2506987"/>
                  <a:pt x="2379682" y="2718542"/>
                  <a:pt x="1936072" y="2679731"/>
                </a:cubicBezTo>
                <a:cubicBezTo>
                  <a:pt x="1260149" y="2620595"/>
                  <a:pt x="807225" y="2284071"/>
                  <a:pt x="421690" y="1554434"/>
                </a:cubicBezTo>
                <a:cubicBezTo>
                  <a:pt x="371240" y="1458934"/>
                  <a:pt x="321385" y="1371732"/>
                  <a:pt x="273167" y="1287451"/>
                </a:cubicBezTo>
                <a:cubicBezTo>
                  <a:pt x="73334" y="938007"/>
                  <a:pt x="-21548" y="757071"/>
                  <a:pt x="4118" y="463709"/>
                </a:cubicBezTo>
                <a:cubicBezTo>
                  <a:pt x="13675" y="354475"/>
                  <a:pt x="32873" y="246587"/>
                  <a:pt x="61565" y="140457"/>
                </a:cubicBezTo>
                <a:close/>
              </a:path>
            </a:pathLst>
          </a:custGeom>
          <a:noFill/>
          <a:ln w="19050">
            <a:solidFill>
              <a:srgbClr val="B7931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9A11017-0614-6A76-CCEB-A49E86192B3F}"/>
              </a:ext>
            </a:extLst>
          </p:cNvPr>
          <p:cNvSpPr>
            <a:spLocks noGrp="1"/>
          </p:cNvSpPr>
          <p:nvPr>
            <p:ph type="title"/>
          </p:nvPr>
        </p:nvSpPr>
        <p:spPr>
          <a:xfrm>
            <a:off x="485062" y="2047618"/>
            <a:ext cx="5389822" cy="1164349"/>
          </a:xfrm>
        </p:spPr>
        <p:txBody>
          <a:bodyPr vert="horz" lIns="91440" tIns="45720" rIns="91440" bIns="45720" rtlCol="0" anchor="b">
            <a:normAutofit/>
          </a:bodyPr>
          <a:lstStyle/>
          <a:p>
            <a:r>
              <a:rPr lang="en-US" sz="3600" kern="1200">
                <a:solidFill>
                  <a:srgbClr val="344E6D"/>
                </a:solidFill>
                <a:latin typeface="Arial" panose="020B0604020202020204" pitchFamily="34" charset="0"/>
              </a:rPr>
              <a:t>Following the Research</a:t>
            </a:r>
          </a:p>
        </p:txBody>
      </p:sp>
      <p:sp>
        <p:nvSpPr>
          <p:cNvPr id="7" name="TextBox 6">
            <a:extLst>
              <a:ext uri="{FF2B5EF4-FFF2-40B4-BE49-F238E27FC236}">
                <a16:creationId xmlns:a16="http://schemas.microsoft.com/office/drawing/2014/main" id="{BD091A58-6957-FBA5-5B11-F528F50597FE}"/>
              </a:ext>
            </a:extLst>
          </p:cNvPr>
          <p:cNvSpPr txBox="1"/>
          <p:nvPr/>
        </p:nvSpPr>
        <p:spPr>
          <a:xfrm>
            <a:off x="1117144" y="3947342"/>
            <a:ext cx="5125962" cy="2481722"/>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400">
                <a:solidFill>
                  <a:srgbClr val="344E6D"/>
                </a:solidFill>
                <a:latin typeface="Arial" panose="020B0604020202020204" pitchFamily="34" charset="0"/>
                <a:cs typeface="Arial" panose="020B0604020202020204" pitchFamily="34" charset="0"/>
              </a:rPr>
              <a:t>Keeping an open mind</a:t>
            </a:r>
          </a:p>
          <a:p>
            <a:pPr marL="342900" indent="-228600">
              <a:lnSpc>
                <a:spcPct val="90000"/>
              </a:lnSpc>
              <a:spcAft>
                <a:spcPts val="600"/>
              </a:spcAft>
              <a:buFont typeface="Arial" panose="020B0604020202020204" pitchFamily="34" charset="0"/>
              <a:buChar char="•"/>
            </a:pPr>
            <a:r>
              <a:rPr lang="en-US" sz="2400">
                <a:solidFill>
                  <a:srgbClr val="344E6D"/>
                </a:solidFill>
                <a:latin typeface="Arial" panose="020B0604020202020204" pitchFamily="34" charset="0"/>
                <a:cs typeface="Arial" panose="020B0604020202020204" pitchFamily="34" charset="0"/>
              </a:rPr>
              <a:t>Knowing when to pivot</a:t>
            </a:r>
          </a:p>
          <a:p>
            <a:pPr marL="342900" indent="-228600">
              <a:lnSpc>
                <a:spcPct val="90000"/>
              </a:lnSpc>
              <a:spcAft>
                <a:spcPts val="600"/>
              </a:spcAft>
              <a:buFont typeface="Arial" panose="020B0604020202020204" pitchFamily="34" charset="0"/>
              <a:buChar char="•"/>
            </a:pPr>
            <a:r>
              <a:rPr lang="en-US" sz="2400">
                <a:solidFill>
                  <a:srgbClr val="344E6D"/>
                </a:solidFill>
                <a:latin typeface="Arial" panose="020B0604020202020204" pitchFamily="34" charset="0"/>
                <a:cs typeface="Arial" panose="020B0604020202020204" pitchFamily="34" charset="0"/>
              </a:rPr>
              <a:t>Differentiating your research from your mentor’s</a:t>
            </a:r>
          </a:p>
          <a:p>
            <a:pPr indent="-228600">
              <a:lnSpc>
                <a:spcPct val="90000"/>
              </a:lnSpc>
              <a:spcAft>
                <a:spcPts val="600"/>
              </a:spcAft>
              <a:buFont typeface="Arial" panose="020B0604020202020204" pitchFamily="34" charset="0"/>
              <a:buChar char="•"/>
            </a:pPr>
            <a:endParaRPr lang="en-US" sz="2000"/>
          </a:p>
        </p:txBody>
      </p:sp>
      <p:sp>
        <p:nvSpPr>
          <p:cNvPr id="50" name="Freeform: Shape 49">
            <a:extLst>
              <a:ext uri="{FF2B5EF4-FFF2-40B4-BE49-F238E27FC236}">
                <a16:creationId xmlns:a16="http://schemas.microsoft.com/office/drawing/2014/main" id="{B5DAFF15-09E3-425C-9BF0-14CF18E02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8468" y="1391478"/>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chemeClr val="accent3">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 name="Picture 5" descr="An illustration of in vitro fertilization">
            <a:extLst>
              <a:ext uri="{FF2B5EF4-FFF2-40B4-BE49-F238E27FC236}">
                <a16:creationId xmlns:a16="http://schemas.microsoft.com/office/drawing/2014/main" id="{955A17D2-AAD2-12EB-AD29-D768FB7DE7F3}"/>
              </a:ext>
            </a:extLst>
          </p:cNvPr>
          <p:cNvPicPr>
            <a:picLocks noChangeAspect="1"/>
          </p:cNvPicPr>
          <p:nvPr/>
        </p:nvPicPr>
        <p:blipFill>
          <a:blip r:embed="rId4">
            <a:extLst>
              <a:ext uri="{28A0092B-C50C-407E-A947-70E740481C1C}">
                <a14:useLocalDpi xmlns:a14="http://schemas.microsoft.com/office/drawing/2010/main" val="0"/>
              </a:ext>
            </a:extLst>
          </a:blip>
          <a:srcRect t="9609" r="-3" b="7016"/>
          <a:stretch/>
        </p:blipFill>
        <p:spPr>
          <a:xfrm>
            <a:off x="3872202" y="-9276"/>
            <a:ext cx="4013331" cy="2509504"/>
          </a:xfrm>
          <a:custGeom>
            <a:avLst/>
            <a:gdLst/>
            <a:ahLst/>
            <a:cxnLst/>
            <a:rect l="l" t="t" r="r" b="b"/>
            <a:pathLst>
              <a:path w="4013331" h="2509504">
                <a:moveTo>
                  <a:pt x="165872" y="0"/>
                </a:moveTo>
                <a:lnTo>
                  <a:pt x="3920309" y="0"/>
                </a:lnTo>
                <a:lnTo>
                  <a:pt x="3944821" y="89161"/>
                </a:lnTo>
                <a:cubicBezTo>
                  <a:pt x="3989957" y="284106"/>
                  <a:pt x="4013331" y="492271"/>
                  <a:pt x="4013331" y="708622"/>
                </a:cubicBezTo>
                <a:cubicBezTo>
                  <a:pt x="4013331" y="938801"/>
                  <a:pt x="3948997" y="1123538"/>
                  <a:pt x="3804827" y="1307663"/>
                </a:cubicBezTo>
                <a:cubicBezTo>
                  <a:pt x="3654026" y="1500266"/>
                  <a:pt x="3427436" y="1677663"/>
                  <a:pt x="3187498" y="1865458"/>
                </a:cubicBezTo>
                <a:cubicBezTo>
                  <a:pt x="3143231" y="1900064"/>
                  <a:pt x="3097499" y="1935893"/>
                  <a:pt x="3051769" y="1972158"/>
                </a:cubicBezTo>
                <a:cubicBezTo>
                  <a:pt x="2642425" y="2296716"/>
                  <a:pt x="2343664" y="2509504"/>
                  <a:pt x="1936476" y="2509504"/>
                </a:cubicBezTo>
                <a:cubicBezTo>
                  <a:pt x="1316045" y="2509504"/>
                  <a:pt x="876648" y="2248303"/>
                  <a:pt x="467303" y="1636066"/>
                </a:cubicBezTo>
                <a:cubicBezTo>
                  <a:pt x="413736" y="1555930"/>
                  <a:pt x="361372" y="1483050"/>
                  <a:pt x="310732" y="1412615"/>
                </a:cubicBezTo>
                <a:cubicBezTo>
                  <a:pt x="100850" y="1120566"/>
                  <a:pt x="0" y="968686"/>
                  <a:pt x="0" y="708622"/>
                </a:cubicBezTo>
                <a:cubicBezTo>
                  <a:pt x="0" y="514950"/>
                  <a:pt x="35558" y="323046"/>
                  <a:pt x="105875" y="135898"/>
                </a:cubicBezTo>
                <a:close/>
              </a:path>
            </a:pathLst>
          </a:custGeom>
          <a:ln>
            <a:solidFill>
              <a:srgbClr val="B79315"/>
            </a:solidFill>
          </a:ln>
        </p:spPr>
      </p:pic>
      <p:sp>
        <p:nvSpPr>
          <p:cNvPr id="52" name="Freeform: Shape 51">
            <a:extLst>
              <a:ext uri="{FF2B5EF4-FFF2-40B4-BE49-F238E27FC236}">
                <a16:creationId xmlns:a16="http://schemas.microsoft.com/office/drawing/2014/main" id="{728FEDC8-09D9-447B-98A0-CF9CC9F7D2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2202" y="-9276"/>
            <a:ext cx="4013331" cy="2509504"/>
          </a:xfrm>
          <a:custGeom>
            <a:avLst/>
            <a:gdLst>
              <a:gd name="connsiteX0" fmla="*/ 165872 w 4013331"/>
              <a:gd name="connsiteY0" fmla="*/ 0 h 2509504"/>
              <a:gd name="connsiteX1" fmla="*/ 332102 w 4013331"/>
              <a:gd name="connsiteY1" fmla="*/ 0 h 2509504"/>
              <a:gd name="connsiteX2" fmla="*/ 310875 w 4013331"/>
              <a:gd name="connsiteY2" fmla="*/ 35406 h 2509504"/>
              <a:gd name="connsiteX3" fmla="*/ 136257 w 4013331"/>
              <a:gd name="connsiteY3" fmla="*/ 712299 h 2509504"/>
              <a:gd name="connsiteX4" fmla="*/ 425258 w 4013331"/>
              <a:gd name="connsiteY4" fmla="*/ 1340821 h 2509504"/>
              <a:gd name="connsiteX5" fmla="*/ 570880 w 4013331"/>
              <a:gd name="connsiteY5" fmla="*/ 1540316 h 2509504"/>
              <a:gd name="connsiteX6" fmla="*/ 1937306 w 4013331"/>
              <a:gd name="connsiteY6" fmla="*/ 2320118 h 2509504"/>
              <a:gd name="connsiteX7" fmla="*/ 2974603 w 4013331"/>
              <a:gd name="connsiteY7" fmla="*/ 1840379 h 2509504"/>
              <a:gd name="connsiteX8" fmla="*/ 3100841 w 4013331"/>
              <a:gd name="connsiteY8" fmla="*/ 1745116 h 2509504"/>
              <a:gd name="connsiteX9" fmla="*/ 3674997 w 4013331"/>
              <a:gd name="connsiteY9" fmla="*/ 1247120 h 2509504"/>
              <a:gd name="connsiteX10" fmla="*/ 3868919 w 4013331"/>
              <a:gd name="connsiteY10" fmla="*/ 712299 h 2509504"/>
              <a:gd name="connsiteX11" fmla="*/ 3769944 w 4013331"/>
              <a:gd name="connsiteY11" fmla="*/ 30999 h 2509504"/>
              <a:gd name="connsiteX12" fmla="*/ 3758440 w 4013331"/>
              <a:gd name="connsiteY12" fmla="*/ 0 h 2509504"/>
              <a:gd name="connsiteX13" fmla="*/ 3920309 w 4013331"/>
              <a:gd name="connsiteY13" fmla="*/ 0 h 2509504"/>
              <a:gd name="connsiteX14" fmla="*/ 3944821 w 4013331"/>
              <a:gd name="connsiteY14" fmla="*/ 89161 h 2509504"/>
              <a:gd name="connsiteX15" fmla="*/ 4013331 w 4013331"/>
              <a:gd name="connsiteY15" fmla="*/ 708622 h 2509504"/>
              <a:gd name="connsiteX16" fmla="*/ 3804827 w 4013331"/>
              <a:gd name="connsiteY16" fmla="*/ 1307663 h 2509504"/>
              <a:gd name="connsiteX17" fmla="*/ 3187498 w 4013331"/>
              <a:gd name="connsiteY17" fmla="*/ 1865458 h 2509504"/>
              <a:gd name="connsiteX18" fmla="*/ 3051769 w 4013331"/>
              <a:gd name="connsiteY18" fmla="*/ 1972158 h 2509504"/>
              <a:gd name="connsiteX19" fmla="*/ 1936476 w 4013331"/>
              <a:gd name="connsiteY19" fmla="*/ 2509504 h 2509504"/>
              <a:gd name="connsiteX20" fmla="*/ 467303 w 4013331"/>
              <a:gd name="connsiteY20" fmla="*/ 1636066 h 2509504"/>
              <a:gd name="connsiteX21" fmla="*/ 310732 w 4013331"/>
              <a:gd name="connsiteY21" fmla="*/ 1412615 h 2509504"/>
              <a:gd name="connsiteX22" fmla="*/ 0 w 4013331"/>
              <a:gd name="connsiteY22" fmla="*/ 708622 h 2509504"/>
              <a:gd name="connsiteX23" fmla="*/ 105875 w 4013331"/>
              <a:gd name="connsiteY23" fmla="*/ 135898 h 250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13331" h="2509504">
                <a:moveTo>
                  <a:pt x="165872" y="0"/>
                </a:moveTo>
                <a:lnTo>
                  <a:pt x="332102" y="0"/>
                </a:lnTo>
                <a:lnTo>
                  <a:pt x="310875" y="35406"/>
                </a:lnTo>
                <a:cubicBezTo>
                  <a:pt x="195051" y="254015"/>
                  <a:pt x="136257" y="481753"/>
                  <a:pt x="136257" y="712299"/>
                </a:cubicBezTo>
                <a:cubicBezTo>
                  <a:pt x="136257" y="944485"/>
                  <a:pt x="230054" y="1080080"/>
                  <a:pt x="425258" y="1340821"/>
                </a:cubicBezTo>
                <a:cubicBezTo>
                  <a:pt x="472357" y="1403706"/>
                  <a:pt x="521060" y="1468773"/>
                  <a:pt x="570880" y="1540316"/>
                </a:cubicBezTo>
                <a:cubicBezTo>
                  <a:pt x="951597" y="2086920"/>
                  <a:pt x="1360265" y="2320118"/>
                  <a:pt x="1937306" y="2320118"/>
                </a:cubicBezTo>
                <a:cubicBezTo>
                  <a:pt x="2316019" y="2320118"/>
                  <a:pt x="2593886" y="2130142"/>
                  <a:pt x="2974603" y="1840379"/>
                </a:cubicBezTo>
                <a:cubicBezTo>
                  <a:pt x="3017135" y="1808001"/>
                  <a:pt x="3059669" y="1776013"/>
                  <a:pt x="3100841" y="1745116"/>
                </a:cubicBezTo>
                <a:cubicBezTo>
                  <a:pt x="3323998" y="1577455"/>
                  <a:pt x="3534742" y="1419075"/>
                  <a:pt x="3674997" y="1247120"/>
                </a:cubicBezTo>
                <a:cubicBezTo>
                  <a:pt x="3809084" y="1082734"/>
                  <a:pt x="3868919" y="917803"/>
                  <a:pt x="3868919" y="712299"/>
                </a:cubicBezTo>
                <a:cubicBezTo>
                  <a:pt x="3868919" y="470854"/>
                  <a:pt x="3834951" y="240826"/>
                  <a:pt x="3769944" y="30999"/>
                </a:cubicBezTo>
                <a:lnTo>
                  <a:pt x="3758440" y="0"/>
                </a:lnTo>
                <a:lnTo>
                  <a:pt x="3920309" y="0"/>
                </a:lnTo>
                <a:lnTo>
                  <a:pt x="3944821" y="89161"/>
                </a:lnTo>
                <a:cubicBezTo>
                  <a:pt x="3989957" y="284106"/>
                  <a:pt x="4013331" y="492271"/>
                  <a:pt x="4013331" y="708622"/>
                </a:cubicBezTo>
                <a:cubicBezTo>
                  <a:pt x="4013331" y="938801"/>
                  <a:pt x="3948997" y="1123538"/>
                  <a:pt x="3804827" y="1307663"/>
                </a:cubicBezTo>
                <a:cubicBezTo>
                  <a:pt x="3654026" y="1500266"/>
                  <a:pt x="3427436" y="1677663"/>
                  <a:pt x="3187498" y="1865458"/>
                </a:cubicBezTo>
                <a:cubicBezTo>
                  <a:pt x="3143231" y="1900064"/>
                  <a:pt x="3097499" y="1935893"/>
                  <a:pt x="3051769" y="1972158"/>
                </a:cubicBezTo>
                <a:cubicBezTo>
                  <a:pt x="2642425" y="2296716"/>
                  <a:pt x="2343664" y="2509504"/>
                  <a:pt x="1936476" y="2509504"/>
                </a:cubicBezTo>
                <a:cubicBezTo>
                  <a:pt x="1316045" y="2509504"/>
                  <a:pt x="876648" y="2248303"/>
                  <a:pt x="467303" y="1636066"/>
                </a:cubicBezTo>
                <a:cubicBezTo>
                  <a:pt x="413736" y="1555930"/>
                  <a:pt x="361372" y="1483050"/>
                  <a:pt x="310732" y="1412615"/>
                </a:cubicBezTo>
                <a:cubicBezTo>
                  <a:pt x="100850" y="1120566"/>
                  <a:pt x="0" y="968686"/>
                  <a:pt x="0" y="708622"/>
                </a:cubicBezTo>
                <a:cubicBezTo>
                  <a:pt x="0" y="514950"/>
                  <a:pt x="35558" y="323046"/>
                  <a:pt x="105875" y="135898"/>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687170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D77F">
            <a:alpha val="16863"/>
          </a:srgb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d blood cells suspended in mid-air">
            <a:extLst>
              <a:ext uri="{FF2B5EF4-FFF2-40B4-BE49-F238E27FC236}">
                <a16:creationId xmlns:a16="http://schemas.microsoft.com/office/drawing/2014/main" id="{C05B2E8F-4191-BFB9-422B-FB9DC89586AB}"/>
              </a:ext>
            </a:extLst>
          </p:cNvPr>
          <p:cNvPicPr>
            <a:picLocks noChangeAspect="1"/>
          </p:cNvPicPr>
          <p:nvPr/>
        </p:nvPicPr>
        <p:blipFill>
          <a:blip r:embed="rId2">
            <a:extLst>
              <a:ext uri="{28A0092B-C50C-407E-A947-70E740481C1C}">
                <a14:useLocalDpi xmlns:a14="http://schemas.microsoft.com/office/drawing/2010/main" val="0"/>
              </a:ext>
            </a:extLst>
          </a:blip>
          <a:srcRect t="16467" r="-2" b="986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descr="COVID-19 vaccine vials">
            <a:extLst>
              <a:ext uri="{FF2B5EF4-FFF2-40B4-BE49-F238E27FC236}">
                <a16:creationId xmlns:a16="http://schemas.microsoft.com/office/drawing/2014/main" id="{42AB06D9-4EC7-E7E9-0068-F9322F80753A}"/>
              </a:ext>
            </a:extLst>
          </p:cNvPr>
          <p:cNvPicPr>
            <a:picLocks noChangeAspect="1"/>
          </p:cNvPicPr>
          <p:nvPr/>
        </p:nvPicPr>
        <p:blipFill>
          <a:blip r:embed="rId3">
            <a:extLst>
              <a:ext uri="{28A0092B-C50C-407E-A947-70E740481C1C}">
                <a14:useLocalDpi xmlns:a14="http://schemas.microsoft.com/office/drawing/2010/main" val="0"/>
              </a:ext>
            </a:extLst>
          </a:blip>
          <a:srcRect r="-2" b="2096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4" name="Freeform: Shape 1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A9A11017-0614-6A76-CCEB-A49E86192B3F}"/>
              </a:ext>
            </a:extLst>
          </p:cNvPr>
          <p:cNvSpPr>
            <a:spLocks noGrp="1"/>
          </p:cNvSpPr>
          <p:nvPr>
            <p:ph type="title"/>
          </p:nvPr>
        </p:nvSpPr>
        <p:spPr>
          <a:xfrm>
            <a:off x="448056" y="859536"/>
            <a:ext cx="4832802" cy="1243584"/>
          </a:xfrm>
        </p:spPr>
        <p:txBody>
          <a:bodyPr vert="horz" lIns="91440" tIns="45720" rIns="91440" bIns="45720" rtlCol="0" anchor="ctr">
            <a:normAutofit fontScale="90000"/>
          </a:bodyPr>
          <a:lstStyle/>
          <a:p>
            <a:r>
              <a:rPr lang="en-US" sz="3400" b="1" kern="1200">
                <a:solidFill>
                  <a:srgbClr val="344E6D"/>
                </a:solidFill>
                <a:latin typeface="Arial" panose="020B0604020202020204" pitchFamily="34" charset="0"/>
              </a:rPr>
              <a:t>Questions for Panelists: Following the Research</a:t>
            </a:r>
          </a:p>
        </p:txBody>
      </p:sp>
      <p:sp useBgFill="1">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B7931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C04DE9EE-128F-1966-98FD-8E39B2D65C15}"/>
              </a:ext>
            </a:extLst>
          </p:cNvPr>
          <p:cNvSpPr txBox="1"/>
          <p:nvPr/>
        </p:nvSpPr>
        <p:spPr>
          <a:xfrm>
            <a:off x="448056" y="2512611"/>
            <a:ext cx="4832803" cy="3664351"/>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1700">
                <a:solidFill>
                  <a:srgbClr val="344E6D"/>
                </a:solidFill>
                <a:latin typeface="Arial" panose="020B0604020202020204" pitchFamily="34" charset="0"/>
                <a:cs typeface="Arial" panose="020B0604020202020204" pitchFamily="34" charset="0"/>
              </a:rPr>
              <a:t>Was your CDA research specialized versus broad focused?</a:t>
            </a:r>
          </a:p>
          <a:p>
            <a:pPr marL="342900" indent="-228600">
              <a:lnSpc>
                <a:spcPct val="90000"/>
              </a:lnSpc>
              <a:spcAft>
                <a:spcPts val="600"/>
              </a:spcAft>
              <a:buFont typeface="Arial" panose="020B0604020202020204" pitchFamily="34" charset="0"/>
              <a:buChar char="•"/>
            </a:pPr>
            <a:endParaRPr lang="en-US" sz="1700">
              <a:solidFill>
                <a:srgbClr val="344E6D"/>
              </a:solidFill>
              <a:latin typeface="Arial" panose="020B0604020202020204" pitchFamily="34" charset="0"/>
              <a:cs typeface="Arial" panose="020B0604020202020204" pitchFamily="34" charset="0"/>
            </a:endParaRPr>
          </a:p>
          <a:p>
            <a:pPr marL="342900" indent="-228600">
              <a:lnSpc>
                <a:spcPct val="90000"/>
              </a:lnSpc>
              <a:spcAft>
                <a:spcPts val="600"/>
              </a:spcAft>
              <a:buFont typeface="Arial" panose="020B0604020202020204" pitchFamily="34" charset="0"/>
              <a:buChar char="•"/>
            </a:pPr>
            <a:r>
              <a:rPr lang="en-US" sz="1700">
                <a:solidFill>
                  <a:srgbClr val="344E6D"/>
                </a:solidFill>
                <a:latin typeface="Arial" panose="020B0604020202020204" pitchFamily="34" charset="0"/>
                <a:cs typeface="Arial" panose="020B0604020202020204" pitchFamily="34" charset="0"/>
              </a:rPr>
              <a:t>How did you differentiate your own research path from your mentor’s? </a:t>
            </a:r>
          </a:p>
          <a:p>
            <a:pPr marL="342900" indent="-228600">
              <a:lnSpc>
                <a:spcPct val="90000"/>
              </a:lnSpc>
              <a:spcAft>
                <a:spcPts val="600"/>
              </a:spcAft>
              <a:buFont typeface="Arial" panose="020B0604020202020204" pitchFamily="34" charset="0"/>
              <a:buChar char="•"/>
            </a:pPr>
            <a:endParaRPr lang="en-US" sz="1700">
              <a:solidFill>
                <a:srgbClr val="344E6D"/>
              </a:solidFill>
              <a:latin typeface="Arial" panose="020B0604020202020204" pitchFamily="34" charset="0"/>
              <a:cs typeface="Arial" panose="020B0604020202020204" pitchFamily="34" charset="0"/>
            </a:endParaRPr>
          </a:p>
          <a:p>
            <a:pPr marL="342900" indent="-228600">
              <a:lnSpc>
                <a:spcPct val="90000"/>
              </a:lnSpc>
              <a:spcAft>
                <a:spcPts val="600"/>
              </a:spcAft>
              <a:buFont typeface="Arial" panose="020B0604020202020204" pitchFamily="34" charset="0"/>
              <a:buChar char="•"/>
            </a:pPr>
            <a:r>
              <a:rPr lang="en-US" sz="1700">
                <a:solidFill>
                  <a:srgbClr val="344E6D"/>
                </a:solidFill>
                <a:latin typeface="Arial" panose="020B0604020202020204" pitchFamily="34" charset="0"/>
                <a:cs typeface="Arial" panose="020B0604020202020204" pitchFamily="34" charset="0"/>
              </a:rPr>
              <a:t>Was it up front and deliberate, or did it organically develop along the way?</a:t>
            </a:r>
          </a:p>
          <a:p>
            <a:pPr marL="342900" indent="-228600">
              <a:lnSpc>
                <a:spcPct val="90000"/>
              </a:lnSpc>
              <a:spcAft>
                <a:spcPts val="600"/>
              </a:spcAft>
              <a:buFont typeface="Arial" panose="020B0604020202020204" pitchFamily="34" charset="0"/>
              <a:buChar char="•"/>
            </a:pPr>
            <a:endParaRPr lang="en-US" sz="1700">
              <a:solidFill>
                <a:srgbClr val="344E6D"/>
              </a:solidFill>
              <a:latin typeface="Arial" panose="020B0604020202020204" pitchFamily="34" charset="0"/>
              <a:cs typeface="Arial" panose="020B0604020202020204" pitchFamily="34" charset="0"/>
            </a:endParaRPr>
          </a:p>
          <a:p>
            <a:pPr marL="342900" lvl="0" indent="-228600">
              <a:lnSpc>
                <a:spcPct val="90000"/>
              </a:lnSpc>
              <a:spcAft>
                <a:spcPts val="600"/>
              </a:spcAft>
              <a:buFont typeface="Arial" panose="020B0604020202020204" pitchFamily="34" charset="0"/>
              <a:buChar char="•"/>
            </a:pPr>
            <a:r>
              <a:rPr lang="en-US" sz="1700">
                <a:solidFill>
                  <a:srgbClr val="344E6D"/>
                </a:solidFill>
                <a:latin typeface="Arial" panose="020B0604020202020204" pitchFamily="34" charset="0"/>
                <a:cs typeface="Arial" panose="020B0604020202020204" pitchFamily="34" charset="0"/>
              </a:rPr>
              <a:t>Did you have a purposeful and deliberate conversation with your mentor, or did it happen more organically?</a:t>
            </a:r>
          </a:p>
        </p:txBody>
      </p:sp>
    </p:spTree>
    <p:extLst>
      <p:ext uri="{BB962C8B-B14F-4D97-AF65-F5344CB8AC3E}">
        <p14:creationId xmlns:p14="http://schemas.microsoft.com/office/powerpoint/2010/main" val="764514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D77F">
            <a:alpha val="34000"/>
          </a:srgbClr>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11017-0614-6A76-CCEB-A49E86192B3F}"/>
              </a:ext>
            </a:extLst>
          </p:cNvPr>
          <p:cNvSpPr>
            <a:spLocks noGrp="1"/>
          </p:cNvSpPr>
          <p:nvPr>
            <p:ph type="title"/>
          </p:nvPr>
        </p:nvSpPr>
        <p:spPr>
          <a:xfrm>
            <a:off x="640080" y="4777739"/>
            <a:ext cx="3418990" cy="1412119"/>
          </a:xfrm>
        </p:spPr>
        <p:txBody>
          <a:bodyPr vert="horz" lIns="91440" tIns="45720" rIns="91440" bIns="45720" rtlCol="0" anchor="ctr">
            <a:normAutofit fontScale="90000"/>
          </a:bodyPr>
          <a:lstStyle/>
          <a:p>
            <a:r>
              <a:rPr lang="en-US" sz="4800" b="1">
                <a:solidFill>
                  <a:srgbClr val="344E6D"/>
                </a:solidFill>
                <a:latin typeface="Arial" panose="020B0604020202020204" pitchFamily="34" charset="0"/>
              </a:rPr>
              <a:t>Obstacles on the Pathway</a:t>
            </a:r>
          </a:p>
        </p:txBody>
      </p:sp>
      <p:pic>
        <p:nvPicPr>
          <p:cNvPr id="5" name="Picture 4" descr="Navigating through maze">
            <a:extLst>
              <a:ext uri="{FF2B5EF4-FFF2-40B4-BE49-F238E27FC236}">
                <a16:creationId xmlns:a16="http://schemas.microsoft.com/office/drawing/2014/main" id="{EB274ED5-7729-C7BE-3BD7-EF39A2A26BB4}"/>
              </a:ext>
            </a:extLst>
          </p:cNvPr>
          <p:cNvPicPr>
            <a:picLocks noChangeAspect="1"/>
          </p:cNvPicPr>
          <p:nvPr/>
        </p:nvPicPr>
        <p:blipFill>
          <a:blip r:embed="rId2">
            <a:extLst>
              <a:ext uri="{28A0092B-C50C-407E-A947-70E740481C1C}">
                <a14:useLocalDpi xmlns:a14="http://schemas.microsoft.com/office/drawing/2010/main" val="0"/>
              </a:ext>
            </a:extLst>
          </a:blip>
          <a:srcRect t="41209" b="2778"/>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 name="TextBox 2">
            <a:extLst>
              <a:ext uri="{FF2B5EF4-FFF2-40B4-BE49-F238E27FC236}">
                <a16:creationId xmlns:a16="http://schemas.microsoft.com/office/drawing/2014/main" id="{43301C1E-B8A2-B3CC-DB38-DC7CF2C85C89}"/>
              </a:ext>
            </a:extLst>
          </p:cNvPr>
          <p:cNvSpPr txBox="1"/>
          <p:nvPr/>
        </p:nvSpPr>
        <p:spPr>
          <a:xfrm>
            <a:off x="4800598" y="5271515"/>
            <a:ext cx="6897626" cy="1399223"/>
          </a:xfrm>
          <a:prstGeom prst="rect">
            <a:avLst/>
          </a:prstGeom>
        </p:spPr>
        <p:txBody>
          <a:bodyPr vert="horz" lIns="91440" tIns="45720" rIns="91440" bIns="45720" rtlCol="0" anchor="ctr">
            <a:normAutofit fontScale="77500" lnSpcReduction="20000"/>
          </a:bodyPr>
          <a:lstStyle/>
          <a:p>
            <a:pPr marL="457200" indent="-228600">
              <a:lnSpc>
                <a:spcPct val="90000"/>
              </a:lnSpc>
              <a:spcAft>
                <a:spcPts val="600"/>
              </a:spcAft>
              <a:buFont typeface="Arial" panose="020B0604020202020204" pitchFamily="34" charset="0"/>
              <a:buChar char="•"/>
            </a:pPr>
            <a:r>
              <a:rPr lang="en-US" sz="2800">
                <a:solidFill>
                  <a:srgbClr val="344E6D"/>
                </a:solidFill>
                <a:latin typeface="Arial" panose="020B0604020202020204" pitchFamily="34" charset="0"/>
                <a:cs typeface="Arial" panose="020B0604020202020204" pitchFamily="34" charset="0"/>
              </a:rPr>
              <a:t>Time</a:t>
            </a:r>
          </a:p>
          <a:p>
            <a:pPr marL="457200" indent="-228600">
              <a:lnSpc>
                <a:spcPct val="90000"/>
              </a:lnSpc>
              <a:spcAft>
                <a:spcPts val="600"/>
              </a:spcAft>
              <a:buFont typeface="Arial" panose="020B0604020202020204" pitchFamily="34" charset="0"/>
              <a:buChar char="•"/>
            </a:pPr>
            <a:r>
              <a:rPr lang="en-US" sz="2800">
                <a:solidFill>
                  <a:srgbClr val="344E6D"/>
                </a:solidFill>
                <a:latin typeface="Arial" panose="020B0604020202020204" pitchFamily="34" charset="0"/>
                <a:cs typeface="Arial" panose="020B0604020202020204" pitchFamily="34" charset="0"/>
              </a:rPr>
              <a:t>Clinical Duties</a:t>
            </a:r>
          </a:p>
          <a:p>
            <a:pPr marL="457200" indent="-228600">
              <a:lnSpc>
                <a:spcPct val="90000"/>
              </a:lnSpc>
              <a:spcAft>
                <a:spcPts val="600"/>
              </a:spcAft>
              <a:buFont typeface="Arial" panose="020B0604020202020204" pitchFamily="34" charset="0"/>
              <a:buChar char="•"/>
            </a:pPr>
            <a:r>
              <a:rPr lang="en-US" sz="2800">
                <a:solidFill>
                  <a:srgbClr val="344E6D"/>
                </a:solidFill>
                <a:latin typeface="Arial" panose="020B0604020202020204" pitchFamily="34" charset="0"/>
                <a:cs typeface="Arial" panose="020B0604020202020204" pitchFamily="34" charset="0"/>
              </a:rPr>
              <a:t>Individual Motivational Changes</a:t>
            </a:r>
          </a:p>
          <a:p>
            <a:pPr marL="457200" indent="-228600">
              <a:lnSpc>
                <a:spcPct val="90000"/>
              </a:lnSpc>
              <a:spcAft>
                <a:spcPts val="600"/>
              </a:spcAft>
              <a:buFont typeface="Arial" panose="020B0604020202020204" pitchFamily="34" charset="0"/>
              <a:buChar char="•"/>
            </a:pPr>
            <a:r>
              <a:rPr lang="en-US" sz="2800">
                <a:solidFill>
                  <a:srgbClr val="344E6D"/>
                </a:solidFill>
                <a:latin typeface="Arial" panose="020B0604020202020204" pitchFamily="34" charset="0"/>
                <a:cs typeface="Arial" panose="020B0604020202020204" pitchFamily="34" charset="0"/>
              </a:rPr>
              <a:t>Personal Life Pressures</a:t>
            </a:r>
          </a:p>
          <a:p>
            <a:pPr marL="457200" indent="-228600">
              <a:lnSpc>
                <a:spcPct val="90000"/>
              </a:lnSpc>
              <a:spcAft>
                <a:spcPts val="600"/>
              </a:spcAft>
              <a:buFont typeface="Arial" panose="020B0604020202020204" pitchFamily="34" charset="0"/>
              <a:buChar char="•"/>
            </a:pPr>
            <a:endParaRPr lang="en-US" sz="1700"/>
          </a:p>
          <a:p>
            <a:pPr marL="285750" indent="-228600">
              <a:lnSpc>
                <a:spcPct val="90000"/>
              </a:lnSpc>
              <a:spcAft>
                <a:spcPts val="600"/>
              </a:spcAft>
              <a:buFont typeface="Arial" panose="020B0604020202020204" pitchFamily="34" charset="0"/>
              <a:buChar char="•"/>
            </a:pPr>
            <a:endParaRPr lang="en-US" sz="1700"/>
          </a:p>
        </p:txBody>
      </p:sp>
    </p:spTree>
    <p:extLst>
      <p:ext uri="{BB962C8B-B14F-4D97-AF65-F5344CB8AC3E}">
        <p14:creationId xmlns:p14="http://schemas.microsoft.com/office/powerpoint/2010/main" val="243149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DD89"/>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Stressed healthcare worker">
            <a:extLst>
              <a:ext uri="{FF2B5EF4-FFF2-40B4-BE49-F238E27FC236}">
                <a16:creationId xmlns:a16="http://schemas.microsoft.com/office/drawing/2014/main" id="{BB4F94EF-F3E9-3E1D-CBDF-65F7BA3B6CC7}"/>
              </a:ext>
            </a:extLst>
          </p:cNvPr>
          <p:cNvPicPr>
            <a:picLocks noChangeAspect="1"/>
          </p:cNvPicPr>
          <p:nvPr/>
        </p:nvPicPr>
        <p:blipFill>
          <a:blip r:embed="rId2">
            <a:extLst>
              <a:ext uri="{28A0092B-C50C-407E-A947-70E740481C1C}">
                <a14:useLocalDpi xmlns:a14="http://schemas.microsoft.com/office/drawing/2010/main" val="0"/>
              </a:ext>
            </a:extLst>
          </a:blip>
          <a:srcRect l="1604" r="1604"/>
          <a:stretch/>
        </p:blipFill>
        <p:spPr>
          <a:xfrm>
            <a:off x="20" y="10"/>
            <a:ext cx="9947062" cy="6857990"/>
          </a:xfrm>
          <a:prstGeom prst="rect">
            <a:avLst/>
          </a:prstGeom>
        </p:spPr>
      </p:pic>
      <p:sp>
        <p:nvSpPr>
          <p:cNvPr id="18" name="Freeform: Shape 17">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B7931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gradFill flip="none" rotWithShape="1">
            <a:gsLst>
              <a:gs pos="0">
                <a:srgbClr val="EEDD89">
                  <a:tint val="66000"/>
                  <a:satMod val="160000"/>
                </a:srgbClr>
              </a:gs>
              <a:gs pos="50000">
                <a:srgbClr val="EEDD89">
                  <a:tint val="44500"/>
                  <a:satMod val="160000"/>
                </a:srgbClr>
              </a:gs>
              <a:gs pos="100000">
                <a:srgbClr val="EEDD89">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2" name="Freeform: Shape 21">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9A11017-0614-6A76-CCEB-A49E86192B3F}"/>
              </a:ext>
            </a:extLst>
          </p:cNvPr>
          <p:cNvSpPr>
            <a:spLocks noGrp="1"/>
          </p:cNvSpPr>
          <p:nvPr>
            <p:ph type="title"/>
          </p:nvPr>
        </p:nvSpPr>
        <p:spPr>
          <a:xfrm>
            <a:off x="8046720" y="1045597"/>
            <a:ext cx="3633746" cy="1588422"/>
          </a:xfrm>
        </p:spPr>
        <p:txBody>
          <a:bodyPr vert="horz" lIns="91440" tIns="45720" rIns="91440" bIns="45720" rtlCol="0" anchor="b">
            <a:normAutofit fontScale="90000"/>
          </a:bodyPr>
          <a:lstStyle/>
          <a:p>
            <a:r>
              <a:rPr lang="en-US" sz="3300" b="1">
                <a:solidFill>
                  <a:srgbClr val="344E6D"/>
                </a:solidFill>
                <a:latin typeface="Arial" panose="020B0604020202020204" pitchFamily="34" charset="0"/>
              </a:rPr>
              <a:t>Questions for the Panelists: Obstacles on the Pathway</a:t>
            </a:r>
          </a:p>
        </p:txBody>
      </p:sp>
      <p:sp>
        <p:nvSpPr>
          <p:cNvPr id="3" name="TextBox 2">
            <a:extLst>
              <a:ext uri="{FF2B5EF4-FFF2-40B4-BE49-F238E27FC236}">
                <a16:creationId xmlns:a16="http://schemas.microsoft.com/office/drawing/2014/main" id="{43301C1E-B8A2-B3CC-DB38-DC7CF2C85C89}"/>
              </a:ext>
            </a:extLst>
          </p:cNvPr>
          <p:cNvSpPr txBox="1"/>
          <p:nvPr/>
        </p:nvSpPr>
        <p:spPr>
          <a:xfrm>
            <a:off x="8046719" y="2722729"/>
            <a:ext cx="3633747" cy="2700062"/>
          </a:xfrm>
          <a:prstGeom prst="rect">
            <a:avLst/>
          </a:prstGeom>
        </p:spPr>
        <p:txBody>
          <a:bodyPr vert="horz" lIns="91440" tIns="45720" rIns="91440" bIns="45720" rtlCol="0">
            <a:normAutofit lnSpcReduction="10000"/>
          </a:bodyPr>
          <a:lstStyle/>
          <a:p>
            <a:pPr marL="457200" indent="-228600">
              <a:lnSpc>
                <a:spcPct val="90000"/>
              </a:lnSpc>
              <a:spcAft>
                <a:spcPts val="600"/>
              </a:spcAft>
              <a:buFont typeface="Arial" panose="020B0604020202020204" pitchFamily="34" charset="0"/>
              <a:buChar char="•"/>
            </a:pPr>
            <a:r>
              <a:rPr lang="en-US" sz="1700">
                <a:solidFill>
                  <a:srgbClr val="344E6D"/>
                </a:solidFill>
                <a:latin typeface="Arial" panose="020B0604020202020204" pitchFamily="34" charset="0"/>
                <a:cs typeface="Arial" panose="020B0604020202020204" pitchFamily="34" charset="0"/>
              </a:rPr>
              <a:t>What did you find was the biggest challenge to meeting your goals?</a:t>
            </a:r>
          </a:p>
          <a:p>
            <a:pPr marL="457200" indent="-228600">
              <a:lnSpc>
                <a:spcPct val="90000"/>
              </a:lnSpc>
              <a:spcAft>
                <a:spcPts val="600"/>
              </a:spcAft>
              <a:buFont typeface="Arial" panose="020B0604020202020204" pitchFamily="34" charset="0"/>
              <a:buChar char="•"/>
            </a:pPr>
            <a:r>
              <a:rPr lang="en-US" sz="1700">
                <a:solidFill>
                  <a:srgbClr val="344E6D"/>
                </a:solidFill>
                <a:latin typeface="Arial" panose="020B0604020202020204" pitchFamily="34" charset="0"/>
                <a:cs typeface="Arial" panose="020B0604020202020204" pitchFamily="34" charset="0"/>
              </a:rPr>
              <a:t>How did you balance clinical time (if applicable), research time, other professional duties, and your own life?</a:t>
            </a:r>
          </a:p>
          <a:p>
            <a:pPr marL="457200" indent="-228600">
              <a:lnSpc>
                <a:spcPct val="90000"/>
              </a:lnSpc>
              <a:spcAft>
                <a:spcPts val="600"/>
              </a:spcAft>
              <a:buFont typeface="Arial" panose="020B0604020202020204" pitchFamily="34" charset="0"/>
              <a:buChar char="•"/>
            </a:pPr>
            <a:r>
              <a:rPr lang="en-US" sz="1700">
                <a:solidFill>
                  <a:srgbClr val="344E6D"/>
                </a:solidFill>
                <a:latin typeface="Arial" panose="020B0604020202020204" pitchFamily="34" charset="0"/>
                <a:cs typeface="Arial" panose="020B0604020202020204" pitchFamily="34" charset="0"/>
              </a:rPr>
              <a:t>Did you ever have motivational dips? (if not, we will need that secret sauce). How did you handle and move past those?</a:t>
            </a:r>
          </a:p>
          <a:p>
            <a:pPr marL="285750" indent="-228600">
              <a:lnSpc>
                <a:spcPct val="90000"/>
              </a:lnSpc>
              <a:spcAft>
                <a:spcPts val="600"/>
              </a:spcAft>
              <a:buFont typeface="Arial" panose="020B0604020202020204" pitchFamily="34" charset="0"/>
              <a:buChar char="•"/>
            </a:pPr>
            <a:endParaRPr lang="en-US" sz="1700"/>
          </a:p>
        </p:txBody>
      </p:sp>
    </p:spTree>
    <p:extLst>
      <p:ext uri="{BB962C8B-B14F-4D97-AF65-F5344CB8AC3E}">
        <p14:creationId xmlns:p14="http://schemas.microsoft.com/office/powerpoint/2010/main" val="554807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w of seated people clapping hands at work event">
            <a:extLst>
              <a:ext uri="{FF2B5EF4-FFF2-40B4-BE49-F238E27FC236}">
                <a16:creationId xmlns:a16="http://schemas.microsoft.com/office/drawing/2014/main" id="{D68C0695-59EF-0740-DE3B-C8355465A473}"/>
              </a:ext>
            </a:extLst>
          </p:cNvPr>
          <p:cNvPicPr>
            <a:picLocks noChangeAspect="1"/>
          </p:cNvPicPr>
          <p:nvPr/>
        </p:nvPicPr>
        <p:blipFill>
          <a:blip r:embed="rId2">
            <a:extLst>
              <a:ext uri="{28A0092B-C50C-407E-A947-70E740481C1C}">
                <a14:useLocalDpi xmlns:a14="http://schemas.microsoft.com/office/drawing/2010/main" val="0"/>
              </a:ext>
            </a:extLst>
          </a:blip>
          <a:srcRect t="11106" b="4625"/>
          <a:stretch/>
        </p:blipFill>
        <p:spPr>
          <a:xfrm>
            <a:off x="1"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11017-0614-6A76-CCEB-A49E86192B3F}"/>
              </a:ext>
            </a:extLst>
          </p:cNvPr>
          <p:cNvSpPr>
            <a:spLocks noGrp="1"/>
          </p:cNvSpPr>
          <p:nvPr>
            <p:ph type="title"/>
          </p:nvPr>
        </p:nvSpPr>
        <p:spPr>
          <a:xfrm>
            <a:off x="2569463" y="998012"/>
            <a:ext cx="7050024" cy="980480"/>
          </a:xfrm>
          <a:solidFill>
            <a:schemeClr val="bg2"/>
          </a:solidFill>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a:solidFill>
                  <a:srgbClr val="344E6D"/>
                </a:solidFill>
                <a:latin typeface="Arial" panose="020B0604020202020204" pitchFamily="34" charset="0"/>
              </a:rPr>
              <a:t>Questions from You</a:t>
            </a:r>
          </a:p>
        </p:txBody>
      </p:sp>
      <p:sp>
        <p:nvSpPr>
          <p:cNvPr id="3" name="TextBox 2">
            <a:extLst>
              <a:ext uri="{FF2B5EF4-FFF2-40B4-BE49-F238E27FC236}">
                <a16:creationId xmlns:a16="http://schemas.microsoft.com/office/drawing/2014/main" id="{43301C1E-B8A2-B3CC-DB38-DC7CF2C85C89}"/>
              </a:ext>
            </a:extLst>
          </p:cNvPr>
          <p:cNvSpPr txBox="1"/>
          <p:nvPr/>
        </p:nvSpPr>
        <p:spPr>
          <a:xfrm>
            <a:off x="-1239230" y="-50361"/>
            <a:ext cx="9013372" cy="1154162"/>
          </a:xfrm>
          <a:prstGeom prst="rect">
            <a:avLst/>
          </a:prstGeom>
          <a:noFill/>
        </p:spPr>
        <p:txBody>
          <a:bodyPr wrap="square" rtlCol="0">
            <a:spAutoFit/>
          </a:bodyPr>
          <a:lstStyle/>
          <a:p>
            <a:pPr marL="457200" indent="-457200">
              <a:spcAft>
                <a:spcPts val="600"/>
              </a:spcAft>
              <a:buFont typeface="Arial" panose="020B0604020202020204" pitchFamily="34" charset="0"/>
              <a:buChar char="•"/>
            </a:pPr>
            <a:endParaRPr lang="en-US" sz="3200">
              <a:solidFill>
                <a:srgbClr val="344E6D"/>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endParaRPr lang="en-US" sz="3200">
              <a:solidFill>
                <a:srgbClr val="344E6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977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E4135-922C-516E-9AC9-D279AFF8F427}"/>
              </a:ext>
            </a:extLst>
          </p:cNvPr>
          <p:cNvSpPr>
            <a:spLocks noGrp="1"/>
          </p:cNvSpPr>
          <p:nvPr>
            <p:ph type="title"/>
          </p:nvPr>
        </p:nvSpPr>
        <p:spPr>
          <a:xfrm>
            <a:off x="1433512" y="70593"/>
            <a:ext cx="9324975" cy="1325563"/>
          </a:xfrm>
        </p:spPr>
        <p:txBody>
          <a:bodyPr/>
          <a:lstStyle/>
          <a:p>
            <a:r>
              <a:rPr lang="en-US"/>
              <a:t>Survey Drawing</a:t>
            </a:r>
          </a:p>
        </p:txBody>
      </p:sp>
      <p:pic>
        <p:nvPicPr>
          <p:cNvPr id="1026" name="Picture 2" descr="A close up of a bottle&#10;&#10;Description automatically generated">
            <a:extLst>
              <a:ext uri="{FF2B5EF4-FFF2-40B4-BE49-F238E27FC236}">
                <a16:creationId xmlns:a16="http://schemas.microsoft.com/office/drawing/2014/main" id="{4E2635B9-D62F-AE6E-8CBE-7E3BA81F9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 y="1583029"/>
            <a:ext cx="21336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330732C-EC54-B378-EBA2-268D8780A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530" y="1583029"/>
            <a:ext cx="2765417" cy="16952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08A985E-7FF0-85A8-2A50-F810CA01B8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187" y="1583029"/>
            <a:ext cx="27813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9C61F35-A444-5BBC-ECC8-B7263F0F09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8735" y="3851522"/>
            <a:ext cx="2548155" cy="2474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537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E4135-922C-516E-9AC9-D279AFF8F427}"/>
              </a:ext>
            </a:extLst>
          </p:cNvPr>
          <p:cNvSpPr>
            <a:spLocks noGrp="1"/>
          </p:cNvSpPr>
          <p:nvPr>
            <p:ph type="title"/>
          </p:nvPr>
        </p:nvSpPr>
        <p:spPr>
          <a:xfrm>
            <a:off x="1433512" y="70593"/>
            <a:ext cx="9324975" cy="1325563"/>
          </a:xfrm>
        </p:spPr>
        <p:txBody>
          <a:bodyPr/>
          <a:lstStyle/>
          <a:p>
            <a:r>
              <a:rPr lang="en-US"/>
              <a:t>Survey Drawing</a:t>
            </a:r>
          </a:p>
        </p:txBody>
      </p:sp>
      <p:pic>
        <p:nvPicPr>
          <p:cNvPr id="1026" name="Picture 2" descr="A close up of a bottle&#10;&#10;Description automatically generated">
            <a:extLst>
              <a:ext uri="{FF2B5EF4-FFF2-40B4-BE49-F238E27FC236}">
                <a16:creationId xmlns:a16="http://schemas.microsoft.com/office/drawing/2014/main" id="{4E2635B9-D62F-AE6E-8CBE-7E3BA81F9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 y="1583029"/>
            <a:ext cx="21336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330732C-EC54-B378-EBA2-268D8780A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530" y="1583029"/>
            <a:ext cx="2765417" cy="16952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08A985E-7FF0-85A8-2A50-F810CA01B8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187" y="1583029"/>
            <a:ext cx="27813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9C61F35-A444-5BBC-ECC8-B7263F0F09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8735" y="3851522"/>
            <a:ext cx="2548155" cy="2474651"/>
          </a:xfrm>
          <a:prstGeom prst="rect">
            <a:avLst/>
          </a:prstGeom>
          <a:noFill/>
          <a:extLst>
            <a:ext uri="{909E8E84-426E-40DD-AFC4-6F175D3DCCD1}">
              <a14:hiddenFill xmlns:a14="http://schemas.microsoft.com/office/drawing/2010/main">
                <a:solidFill>
                  <a:srgbClr val="FFFFFF"/>
                </a:solidFill>
              </a14:hiddenFill>
            </a:ext>
          </a:extLst>
        </p:spPr>
      </p:pic>
      <p:sp>
        <p:nvSpPr>
          <p:cNvPr id="3" name="Star: 5 Points 2">
            <a:extLst>
              <a:ext uri="{FF2B5EF4-FFF2-40B4-BE49-F238E27FC236}">
                <a16:creationId xmlns:a16="http://schemas.microsoft.com/office/drawing/2014/main" id="{3B1CA90F-FB52-6A57-B0A4-970E6D2256C8}"/>
              </a:ext>
            </a:extLst>
          </p:cNvPr>
          <p:cNvSpPr/>
          <p:nvPr/>
        </p:nvSpPr>
        <p:spPr>
          <a:xfrm>
            <a:off x="3884794" y="1068372"/>
            <a:ext cx="6150543" cy="5257801"/>
          </a:xfrm>
          <a:prstGeom prst="star5">
            <a:avLst>
              <a:gd name="adj" fmla="val 18477"/>
              <a:gd name="hf" fmla="val 105146"/>
              <a:gd name="vf" fmla="val 110557"/>
            </a:avLst>
          </a:prstGeom>
          <a:solidFill>
            <a:srgbClr val="7030A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2800" b="1">
                <a:solidFill>
                  <a:srgbClr val="FFFF00"/>
                </a:solidFill>
              </a:rPr>
              <a:t>September Winner:</a:t>
            </a:r>
          </a:p>
          <a:p>
            <a:pPr algn="ctr"/>
            <a:r>
              <a:rPr lang="en-US" sz="2800" b="1">
                <a:solidFill>
                  <a:srgbClr val="FFFF00"/>
                </a:solidFill>
              </a:rPr>
              <a:t>Julie </a:t>
            </a:r>
            <a:r>
              <a:rPr lang="en-US" sz="2800" b="1" err="1">
                <a:solidFill>
                  <a:srgbClr val="FFFF00"/>
                </a:solidFill>
              </a:rPr>
              <a:t>Gliwinski</a:t>
            </a:r>
            <a:endParaRPr lang="en-US" sz="2800" b="1">
              <a:solidFill>
                <a:srgbClr val="FFFF00"/>
              </a:solidFill>
            </a:endParaRPr>
          </a:p>
        </p:txBody>
      </p:sp>
    </p:spTree>
    <p:extLst>
      <p:ext uri="{BB962C8B-B14F-4D97-AF65-F5344CB8AC3E}">
        <p14:creationId xmlns:p14="http://schemas.microsoft.com/office/powerpoint/2010/main" val="1893801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8544-E40C-B522-B434-6F5CF6F4B0C4}"/>
              </a:ext>
            </a:extLst>
          </p:cNvPr>
          <p:cNvSpPr>
            <a:spLocks noGrp="1"/>
          </p:cNvSpPr>
          <p:nvPr>
            <p:ph type="title"/>
          </p:nvPr>
        </p:nvSpPr>
        <p:spPr/>
        <p:txBody>
          <a:bodyPr vert="horz" lIns="91440" tIns="45720" rIns="91440" bIns="45720" rtlCol="0" anchor="ctr">
            <a:noAutofit/>
          </a:bodyPr>
          <a:lstStyle/>
          <a:p>
            <a:r>
              <a:rPr lang="en-US" sz="3600">
                <a:latin typeface="Arial Black"/>
                <a:cs typeface="Arial"/>
              </a:rPr>
              <a:t>K-Club Special: American Heart Association Career Development Award</a:t>
            </a:r>
            <a:endParaRPr lang="en-US" sz="3600">
              <a:cs typeface="Arial"/>
            </a:endParaRPr>
          </a:p>
        </p:txBody>
      </p:sp>
      <p:sp>
        <p:nvSpPr>
          <p:cNvPr id="6" name="TextBox 5">
            <a:extLst>
              <a:ext uri="{FF2B5EF4-FFF2-40B4-BE49-F238E27FC236}">
                <a16:creationId xmlns:a16="http://schemas.microsoft.com/office/drawing/2014/main" id="{CEC67AC3-A10C-E59C-FE57-B8A34E53FC5C}"/>
              </a:ext>
            </a:extLst>
          </p:cNvPr>
          <p:cNvSpPr txBox="1"/>
          <p:nvPr/>
        </p:nvSpPr>
        <p:spPr>
          <a:xfrm>
            <a:off x="1669004" y="6131423"/>
            <a:ext cx="9236279" cy="369332"/>
          </a:xfrm>
          <a:prstGeom prst="rect">
            <a:avLst/>
          </a:prstGeom>
          <a:solidFill>
            <a:schemeClr val="accent3">
              <a:lumMod val="75000"/>
            </a:schemeClr>
          </a:solidFill>
        </p:spPr>
        <p:txBody>
          <a:bodyPr wrap="square" lIns="91440" tIns="45720" rIns="91440" bIns="45720" rtlCol="0" anchor="t">
            <a:spAutoFit/>
          </a:bodyPr>
          <a:lstStyle/>
          <a:p>
            <a:pPr algn="ctr"/>
            <a:r>
              <a:rPr lang="en-US">
                <a:solidFill>
                  <a:srgbClr val="002060"/>
                </a:solidFill>
              </a:rPr>
              <a:t>More Information </a:t>
            </a:r>
            <a:r>
              <a:rPr lang="en-US">
                <a:solidFill>
                  <a:srgbClr val="002060"/>
                </a:solidFill>
                <a:hlinkClick r:id="rId2"/>
              </a:rPr>
              <a:t>Here</a:t>
            </a:r>
            <a:endParaRPr lang="en-US">
              <a:solidFill>
                <a:srgbClr val="002060"/>
              </a:solidFill>
            </a:endParaRPr>
          </a:p>
        </p:txBody>
      </p:sp>
      <p:sp>
        <p:nvSpPr>
          <p:cNvPr id="5" name="TextBox 4">
            <a:extLst>
              <a:ext uri="{FF2B5EF4-FFF2-40B4-BE49-F238E27FC236}">
                <a16:creationId xmlns:a16="http://schemas.microsoft.com/office/drawing/2014/main" id="{1675AA75-28BE-9A90-1BDC-5FEE23C135F0}"/>
              </a:ext>
            </a:extLst>
          </p:cNvPr>
          <p:cNvSpPr txBox="1"/>
          <p:nvPr/>
        </p:nvSpPr>
        <p:spPr>
          <a:xfrm>
            <a:off x="657224" y="1774450"/>
            <a:ext cx="1087755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panose="020B0604020202020204" pitchFamily="34" charset="0"/>
              <a:buChar char="•"/>
            </a:pPr>
            <a:endParaRPr lang="en-US" sz="1600" b="0" i="0">
              <a:solidFill>
                <a:srgbClr val="333333"/>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b="0" i="0">
                <a:solidFill>
                  <a:srgbClr val="333333"/>
                </a:solidFill>
                <a:effectLst/>
                <a:latin typeface="Arial" panose="020B0604020202020204" pitchFamily="34" charset="0"/>
                <a:cs typeface="Arial" panose="020B0604020202020204" pitchFamily="34" charset="0"/>
              </a:rPr>
              <a:t>This grant supports highly promising healthcare and academic professionals, in the early years of one’s first professional appointment, to explore innovative questions or pilot studies that will provide preliminary data and training necessary to assure the applicant’s future success as a research scientist.</a:t>
            </a:r>
          </a:p>
          <a:p>
            <a:pPr algn="l"/>
            <a:endParaRPr lang="en-US" b="0" i="0">
              <a:solidFill>
                <a:srgbClr val="333333"/>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b="0" i="0">
                <a:solidFill>
                  <a:srgbClr val="333333"/>
                </a:solidFill>
                <a:effectLst/>
                <a:latin typeface="Arial" panose="020B0604020202020204" pitchFamily="34" charset="0"/>
                <a:cs typeface="Arial" panose="020B0604020202020204" pitchFamily="34" charset="0"/>
              </a:rPr>
              <a:t>The awardee must devote at least 10% effort to the Career Development Award.</a:t>
            </a:r>
          </a:p>
          <a:p>
            <a:pPr algn="l"/>
            <a:endParaRPr lang="en-US">
              <a:latin typeface="Arial" panose="020B0604020202020204" pitchFamily="34" charset="0"/>
              <a:ea typeface="Arial"/>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$77,000 per year, including 10% institutional indirect costs</a:t>
            </a:r>
          </a:p>
          <a:p>
            <a:endParaRPr lang="en-US">
              <a:latin typeface="Arial" panose="020B0604020202020204" pitchFamily="34" charset="0"/>
              <a:ea typeface="Arial"/>
              <a:cs typeface="Arial" panose="020B0604020202020204" pitchFamily="34" charset="0"/>
            </a:endParaRPr>
          </a:p>
          <a:p>
            <a:pPr lvl="0" rtl="0"/>
            <a:r>
              <a:rPr lang="en-US" b="1">
                <a:solidFill>
                  <a:srgbClr val="C00000"/>
                </a:solidFill>
                <a:latin typeface="Arial"/>
                <a:ea typeface="Arial"/>
                <a:cs typeface="Arial"/>
              </a:rPr>
              <a:t>Deadline</a:t>
            </a:r>
            <a:r>
              <a:rPr lang="en-US" b="1" baseline="0">
                <a:solidFill>
                  <a:srgbClr val="C00000"/>
                </a:solidFill>
                <a:latin typeface="Arial"/>
                <a:ea typeface="Arial"/>
                <a:cs typeface="Arial"/>
              </a:rPr>
              <a:t>: </a:t>
            </a:r>
            <a:r>
              <a:rPr lang="en-US" b="1">
                <a:solidFill>
                  <a:srgbClr val="C00000"/>
                </a:solidFill>
                <a:latin typeface="Arial"/>
                <a:ea typeface="Arial"/>
                <a:cs typeface="Arial"/>
              </a:rPr>
              <a:t>December 05, 2024 4 pm</a:t>
            </a:r>
            <a:endParaRPr lang="en-US" b="1">
              <a:solidFill>
                <a:srgbClr val="C00000"/>
              </a:solidFill>
              <a:latin typeface="Arial"/>
              <a:cs typeface="Arial"/>
            </a:endParaRPr>
          </a:p>
        </p:txBody>
      </p:sp>
    </p:spTree>
    <p:extLst>
      <p:ext uri="{BB962C8B-B14F-4D97-AF65-F5344CB8AC3E}">
        <p14:creationId xmlns:p14="http://schemas.microsoft.com/office/powerpoint/2010/main" val="2346317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8544-E40C-B522-B434-6F5CF6F4B0C4}"/>
              </a:ext>
            </a:extLst>
          </p:cNvPr>
          <p:cNvSpPr>
            <a:spLocks noGrp="1"/>
          </p:cNvSpPr>
          <p:nvPr>
            <p:ph type="title"/>
          </p:nvPr>
        </p:nvSpPr>
        <p:spPr>
          <a:xfrm>
            <a:off x="1472254" y="172354"/>
            <a:ext cx="10158412" cy="1325563"/>
          </a:xfrm>
        </p:spPr>
        <p:txBody>
          <a:bodyPr vert="horz" lIns="91440" tIns="45720" rIns="91440" bIns="45720" rtlCol="0" anchor="ctr">
            <a:noAutofit/>
          </a:bodyPr>
          <a:lstStyle/>
          <a:p>
            <a:br>
              <a:rPr lang="en-US" sz="4000">
                <a:latin typeface="Arial Black"/>
                <a:cs typeface="Arial"/>
              </a:rPr>
            </a:br>
            <a:r>
              <a:rPr lang="en-US" sz="3600">
                <a:latin typeface="Arial Black"/>
                <a:cs typeface="Arial"/>
              </a:rPr>
              <a:t>K-Club Special: Alex’s Lemonade Stand: Young Investigator Grant</a:t>
            </a:r>
            <a:endParaRPr lang="en-US" sz="3600">
              <a:cs typeface="Arial"/>
            </a:endParaRPr>
          </a:p>
        </p:txBody>
      </p:sp>
      <p:sp>
        <p:nvSpPr>
          <p:cNvPr id="6" name="TextBox 5">
            <a:extLst>
              <a:ext uri="{FF2B5EF4-FFF2-40B4-BE49-F238E27FC236}">
                <a16:creationId xmlns:a16="http://schemas.microsoft.com/office/drawing/2014/main" id="{CEC67AC3-A10C-E59C-FE57-B8A34E53FC5C}"/>
              </a:ext>
            </a:extLst>
          </p:cNvPr>
          <p:cNvSpPr txBox="1"/>
          <p:nvPr/>
        </p:nvSpPr>
        <p:spPr>
          <a:xfrm>
            <a:off x="1669004" y="6131423"/>
            <a:ext cx="9236279" cy="369332"/>
          </a:xfrm>
          <a:prstGeom prst="rect">
            <a:avLst/>
          </a:prstGeom>
          <a:solidFill>
            <a:schemeClr val="accent3">
              <a:lumMod val="75000"/>
            </a:schemeClr>
          </a:solidFill>
        </p:spPr>
        <p:txBody>
          <a:bodyPr wrap="square" lIns="91440" tIns="45720" rIns="91440" bIns="45720" rtlCol="0" anchor="t">
            <a:spAutoFit/>
          </a:bodyPr>
          <a:lstStyle/>
          <a:p>
            <a:pPr algn="ctr"/>
            <a:r>
              <a:rPr lang="en-US">
                <a:solidFill>
                  <a:srgbClr val="002060"/>
                </a:solidFill>
              </a:rPr>
              <a:t>More Information </a:t>
            </a:r>
            <a:r>
              <a:rPr lang="en-US">
                <a:solidFill>
                  <a:srgbClr val="002060"/>
                </a:solidFill>
                <a:hlinkClick r:id="rId2"/>
              </a:rPr>
              <a:t>Here</a:t>
            </a:r>
            <a:endParaRPr lang="en-US">
              <a:solidFill>
                <a:srgbClr val="002060"/>
              </a:solidFill>
              <a:hlinkClick r:id="rId3"/>
            </a:endParaRPr>
          </a:p>
        </p:txBody>
      </p:sp>
      <p:sp>
        <p:nvSpPr>
          <p:cNvPr id="5" name="TextBox 4">
            <a:extLst>
              <a:ext uri="{FF2B5EF4-FFF2-40B4-BE49-F238E27FC236}">
                <a16:creationId xmlns:a16="http://schemas.microsoft.com/office/drawing/2014/main" id="{1675AA75-28BE-9A90-1BDC-5FEE23C135F0}"/>
              </a:ext>
            </a:extLst>
          </p:cNvPr>
          <p:cNvSpPr txBox="1"/>
          <p:nvPr/>
        </p:nvSpPr>
        <p:spPr>
          <a:xfrm>
            <a:off x="786091" y="2016497"/>
            <a:ext cx="1087755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panose="020B0604020202020204" pitchFamily="34" charset="0"/>
              <a:buChar char="•"/>
            </a:pPr>
            <a:r>
              <a:rPr lang="en-US" sz="1600" b="0" i="0">
                <a:solidFill>
                  <a:srgbClr val="333333"/>
                </a:solidFill>
                <a:effectLst/>
                <a:latin typeface="Arial"/>
                <a:cs typeface="Arial"/>
              </a:rPr>
              <a:t>The Young Investigator grant is a three-year award designed to support early career researchers, such as postdoctoral fellows, clinical fellows or instructors, pursuing promising childhood cancer research ideas. These grants aim to cultivate the best and brightest researchers of the future who demonstrate a commitment to a research career in pediatric cancer. A mentor is required, and a career development plan must be included. </a:t>
            </a:r>
          </a:p>
          <a:p>
            <a:pPr marL="285750" indent="-285750" algn="l">
              <a:buFont typeface="Arial" panose="020B0604020202020204" pitchFamily="34" charset="0"/>
              <a:buChar char="•"/>
            </a:pPr>
            <a:endParaRPr lang="en-US" sz="1600" b="0" i="0">
              <a:solidFill>
                <a:srgbClr val="333333"/>
              </a:solidFill>
              <a:effectLst/>
              <a:latin typeface="Arial"/>
              <a:cs typeface="Arial"/>
            </a:endParaRPr>
          </a:p>
          <a:p>
            <a:pPr marL="285750" indent="-285750" algn="l">
              <a:buFont typeface="Arial" panose="020B0604020202020204" pitchFamily="34" charset="0"/>
              <a:buChar char="•"/>
            </a:pPr>
            <a:r>
              <a:rPr lang="en-US" sz="1600" b="0" i="0">
                <a:solidFill>
                  <a:srgbClr val="333333"/>
                </a:solidFill>
                <a:effectLst/>
                <a:latin typeface="Arial"/>
                <a:cs typeface="Arial"/>
              </a:rPr>
              <a:t>Applicants must have an MD, PhD, or MD/PhD or equivalent and must not have achieved an appointment higher than Instructor. Assistant Professors, including adjuncts at this level, will not be considered. </a:t>
            </a:r>
          </a:p>
          <a:p>
            <a:pPr marL="285750" indent="-285750" algn="l">
              <a:buFont typeface="Arial" panose="020B0604020202020204" pitchFamily="34" charset="0"/>
              <a:buChar char="•"/>
            </a:pPr>
            <a:endParaRPr lang="en-US" sz="1600">
              <a:solidFill>
                <a:srgbClr val="333333"/>
              </a:solidFill>
              <a:latin typeface="Arial"/>
              <a:cs typeface="Arial"/>
            </a:endParaRPr>
          </a:p>
          <a:p>
            <a:pPr marL="285750" indent="-285750" algn="l">
              <a:buFont typeface="Arial" panose="020B0604020202020204" pitchFamily="34" charset="0"/>
              <a:buChar char="•"/>
            </a:pPr>
            <a:r>
              <a:rPr lang="en-US" sz="1600" b="0" i="0">
                <a:solidFill>
                  <a:srgbClr val="333333"/>
                </a:solidFill>
                <a:effectLst/>
                <a:latin typeface="Arial"/>
                <a:cs typeface="Arial"/>
              </a:rPr>
              <a:t>Up to </a:t>
            </a:r>
            <a:r>
              <a:rPr lang="en-US" sz="1600" b="0" i="0" err="1">
                <a:solidFill>
                  <a:srgbClr val="333333"/>
                </a:solidFill>
                <a:effectLst/>
                <a:latin typeface="Arial"/>
                <a:cs typeface="Arial"/>
              </a:rPr>
              <a:t>to</a:t>
            </a:r>
            <a:r>
              <a:rPr lang="en-US" sz="1600" b="0" i="0">
                <a:solidFill>
                  <a:srgbClr val="333333"/>
                </a:solidFill>
                <a:effectLst/>
                <a:latin typeface="Arial"/>
                <a:cs typeface="Arial"/>
              </a:rPr>
              <a:t> $60,000 in direct costs per year for three years.</a:t>
            </a:r>
          </a:p>
          <a:p>
            <a:pPr algn="l"/>
            <a:endParaRPr lang="en-US" sz="1600" b="0" i="0">
              <a:solidFill>
                <a:srgbClr val="C00000"/>
              </a:solidFill>
              <a:effectLst/>
              <a:latin typeface="Arial" panose="020B0604020202020204" pitchFamily="34" charset="0"/>
              <a:cs typeface="Arial" panose="020B0604020202020204" pitchFamily="34" charset="0"/>
            </a:endParaRPr>
          </a:p>
          <a:p>
            <a:pPr algn="l"/>
            <a:r>
              <a:rPr lang="en-US" sz="1600" b="1" i="0">
                <a:solidFill>
                  <a:srgbClr val="C00000"/>
                </a:solidFill>
                <a:effectLst/>
                <a:latin typeface="Arial"/>
                <a:cs typeface="Arial"/>
              </a:rPr>
              <a:t>Deadline: December 12, 2024, 8 PM</a:t>
            </a:r>
            <a:endParaRPr lang="en-US" sz="1600" b="0" i="0">
              <a:solidFill>
                <a:srgbClr val="333333"/>
              </a:solidFill>
              <a:effectLst/>
              <a:latin typeface="Arial"/>
              <a:cs typeface="Arial"/>
            </a:endParaRPr>
          </a:p>
        </p:txBody>
      </p:sp>
    </p:spTree>
    <p:extLst>
      <p:ext uri="{BB962C8B-B14F-4D97-AF65-F5344CB8AC3E}">
        <p14:creationId xmlns:p14="http://schemas.microsoft.com/office/powerpoint/2010/main" val="346822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8544-E40C-B522-B434-6F5CF6F4B0C4}"/>
              </a:ext>
            </a:extLst>
          </p:cNvPr>
          <p:cNvSpPr>
            <a:spLocks noGrp="1"/>
          </p:cNvSpPr>
          <p:nvPr>
            <p:ph type="title"/>
          </p:nvPr>
        </p:nvSpPr>
        <p:spPr>
          <a:xfrm>
            <a:off x="1667638" y="172353"/>
            <a:ext cx="10158412" cy="964102"/>
          </a:xfrm>
        </p:spPr>
        <p:txBody>
          <a:bodyPr vert="horz" lIns="91440" tIns="45720" rIns="91440" bIns="45720" rtlCol="0" anchor="ctr">
            <a:noAutofit/>
          </a:bodyPr>
          <a:lstStyle/>
          <a:p>
            <a:br>
              <a:rPr lang="en-US" sz="4000">
                <a:latin typeface="Arial Black"/>
                <a:cs typeface="Arial"/>
              </a:rPr>
            </a:br>
            <a:r>
              <a:rPr lang="en-US" sz="3600">
                <a:latin typeface="Arial Black"/>
                <a:cs typeface="Arial"/>
              </a:rPr>
              <a:t>K-Club Special: Georgia CTSA KL2</a:t>
            </a:r>
            <a:endParaRPr lang="en-US" sz="3600">
              <a:cs typeface="Arial"/>
            </a:endParaRPr>
          </a:p>
        </p:txBody>
      </p:sp>
      <p:sp>
        <p:nvSpPr>
          <p:cNvPr id="6" name="TextBox 5">
            <a:extLst>
              <a:ext uri="{FF2B5EF4-FFF2-40B4-BE49-F238E27FC236}">
                <a16:creationId xmlns:a16="http://schemas.microsoft.com/office/drawing/2014/main" id="{CEC67AC3-A10C-E59C-FE57-B8A34E53FC5C}"/>
              </a:ext>
            </a:extLst>
          </p:cNvPr>
          <p:cNvSpPr txBox="1"/>
          <p:nvPr/>
        </p:nvSpPr>
        <p:spPr>
          <a:xfrm>
            <a:off x="1667638" y="6131423"/>
            <a:ext cx="9236279" cy="369332"/>
          </a:xfrm>
          <a:prstGeom prst="rect">
            <a:avLst/>
          </a:prstGeom>
          <a:solidFill>
            <a:schemeClr val="accent3">
              <a:lumMod val="75000"/>
            </a:schemeClr>
          </a:solidFill>
        </p:spPr>
        <p:txBody>
          <a:bodyPr wrap="square" lIns="91440" tIns="45720" rIns="91440" bIns="45720" rtlCol="0" anchor="t">
            <a:spAutoFit/>
          </a:bodyPr>
          <a:lstStyle/>
          <a:p>
            <a:pPr algn="ctr"/>
            <a:r>
              <a:rPr lang="en-US">
                <a:solidFill>
                  <a:srgbClr val="002060"/>
                </a:solidFill>
              </a:rPr>
              <a:t>More Information </a:t>
            </a:r>
            <a:r>
              <a:rPr lang="en-US">
                <a:solidFill>
                  <a:srgbClr val="002060"/>
                </a:solidFill>
                <a:hlinkClick r:id="rId2"/>
              </a:rPr>
              <a:t>Here</a:t>
            </a:r>
          </a:p>
        </p:txBody>
      </p:sp>
      <p:sp>
        <p:nvSpPr>
          <p:cNvPr id="5" name="TextBox 4">
            <a:extLst>
              <a:ext uri="{FF2B5EF4-FFF2-40B4-BE49-F238E27FC236}">
                <a16:creationId xmlns:a16="http://schemas.microsoft.com/office/drawing/2014/main" id="{1675AA75-28BE-9A90-1BDC-5FEE23C135F0}"/>
              </a:ext>
            </a:extLst>
          </p:cNvPr>
          <p:cNvSpPr txBox="1"/>
          <p:nvPr/>
        </p:nvSpPr>
        <p:spPr>
          <a:xfrm>
            <a:off x="747014" y="1268553"/>
            <a:ext cx="10877550"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a:solidFill>
                  <a:schemeClr val="tx1">
                    <a:lumMod val="85000"/>
                    <a:lumOff val="15000"/>
                  </a:schemeClr>
                </a:solidFill>
                <a:latin typeface="Arial"/>
                <a:ea typeface="+mn-lt"/>
                <a:cs typeface="+mn-lt"/>
              </a:rPr>
              <a:t>Scholars </a:t>
            </a:r>
            <a:r>
              <a:rPr lang="en-US" sz="1600" b="0" i="0">
                <a:solidFill>
                  <a:schemeClr val="tx1">
                    <a:lumMod val="85000"/>
                    <a:lumOff val="15000"/>
                  </a:schemeClr>
                </a:solidFill>
                <a:effectLst/>
                <a:latin typeface="Arial"/>
                <a:ea typeface="+mn-lt"/>
                <a:cs typeface="+mn-lt"/>
              </a:rPr>
              <a:t>program will </a:t>
            </a:r>
            <a:r>
              <a:rPr lang="en-US" sz="1600">
                <a:solidFill>
                  <a:schemeClr val="tx1">
                    <a:lumMod val="85000"/>
                    <a:lumOff val="15000"/>
                  </a:schemeClr>
                </a:solidFill>
                <a:latin typeface="Arial"/>
                <a:ea typeface="+mn-lt"/>
                <a:cs typeface="+mn-lt"/>
              </a:rPr>
              <a:t>receive salary support to enable them to spend at least </a:t>
            </a:r>
            <a:r>
              <a:rPr lang="en-US" sz="1600" b="0" i="0">
                <a:solidFill>
                  <a:schemeClr val="tx1">
                    <a:lumMod val="85000"/>
                    <a:lumOff val="15000"/>
                  </a:schemeClr>
                </a:solidFill>
                <a:effectLst/>
                <a:latin typeface="Arial"/>
                <a:ea typeface="+mn-lt"/>
                <a:cs typeface="+mn-lt"/>
              </a:rPr>
              <a:t>75% </a:t>
            </a:r>
            <a:r>
              <a:rPr lang="en-US" sz="1600">
                <a:solidFill>
                  <a:schemeClr val="tx1">
                    <a:lumMod val="85000"/>
                    <a:lumOff val="15000"/>
                  </a:schemeClr>
                </a:solidFill>
                <a:latin typeface="Arial"/>
                <a:ea typeface="+mn-lt"/>
                <a:cs typeface="+mn-lt"/>
              </a:rPr>
              <a:t>of their professional </a:t>
            </a:r>
            <a:r>
              <a:rPr lang="en-US" sz="1600" b="0" i="0">
                <a:solidFill>
                  <a:schemeClr val="tx1">
                    <a:lumMod val="85000"/>
                    <a:lumOff val="15000"/>
                  </a:schemeClr>
                </a:solidFill>
                <a:effectLst/>
                <a:latin typeface="Arial"/>
                <a:ea typeface="+mn-lt"/>
                <a:cs typeface="+mn-lt"/>
              </a:rPr>
              <a:t>time </a:t>
            </a:r>
            <a:r>
              <a:rPr lang="en-US" sz="1600">
                <a:solidFill>
                  <a:schemeClr val="tx1">
                    <a:lumMod val="85000"/>
                    <a:lumOff val="15000"/>
                  </a:schemeClr>
                </a:solidFill>
                <a:latin typeface="Arial"/>
                <a:ea typeface="+mn-lt"/>
                <a:cs typeface="+mn-lt"/>
              </a:rPr>
              <a:t>(50% is allowed for trainees from surgery or surgical subspecialties) on clinical and translational research (CTR)/clinical and translational science (CTS) and </a:t>
            </a:r>
            <a:r>
              <a:rPr lang="en-US" sz="1600" b="0" i="0">
                <a:solidFill>
                  <a:schemeClr val="tx1">
                    <a:lumMod val="85000"/>
                    <a:lumOff val="15000"/>
                  </a:schemeClr>
                </a:solidFill>
                <a:effectLst/>
                <a:latin typeface="Arial"/>
                <a:ea typeface="+mn-lt"/>
                <a:cs typeface="+mn-lt"/>
              </a:rPr>
              <a:t>research </a:t>
            </a:r>
            <a:r>
              <a:rPr lang="en-US" sz="1600">
                <a:solidFill>
                  <a:schemeClr val="tx1">
                    <a:lumMod val="85000"/>
                    <a:lumOff val="15000"/>
                  </a:schemeClr>
                </a:solidFill>
                <a:latin typeface="Arial"/>
                <a:ea typeface="+mn-lt"/>
                <a:cs typeface="+mn-lt"/>
              </a:rPr>
              <a:t>training. They will also receive a KL2 technical budget of $25,000 per year for research-related expenses and tuition for the Master of Science in Clinical Research (MSCR) degree or Certificate Program in Translational Science (CPTS) programs</a:t>
            </a:r>
            <a:r>
              <a:rPr lang="en-US" sz="1600" b="0" i="0">
                <a:solidFill>
                  <a:schemeClr val="tx1">
                    <a:lumMod val="85000"/>
                    <a:lumOff val="15000"/>
                  </a:schemeClr>
                </a:solidFill>
                <a:effectLst/>
                <a:latin typeface="Arial"/>
                <a:ea typeface="+mn-lt"/>
                <a:cs typeface="+mn-lt"/>
              </a:rPr>
              <a:t>.</a:t>
            </a:r>
          </a:p>
          <a:p>
            <a:pPr marL="285750" indent="-285750">
              <a:buFont typeface="Arial" panose="020B0604020202020204" pitchFamily="34" charset="0"/>
              <a:buChar char="•"/>
            </a:pPr>
            <a:r>
              <a:rPr lang="en-US" sz="1600">
                <a:solidFill>
                  <a:schemeClr val="tx1">
                    <a:lumMod val="85000"/>
                    <a:lumOff val="15000"/>
                  </a:schemeClr>
                </a:solidFill>
                <a:latin typeface="Arial"/>
                <a:ea typeface="Calibri"/>
                <a:cs typeface="Arial"/>
              </a:rPr>
              <a:t>The candidate must:</a:t>
            </a:r>
          </a:p>
          <a:p>
            <a:pPr marL="628650" lvl="1" indent="-171450">
              <a:buFont typeface="Arial"/>
              <a:buChar char="•"/>
            </a:pPr>
            <a:r>
              <a:rPr lang="en-US" sz="1600">
                <a:solidFill>
                  <a:schemeClr val="tx1">
                    <a:lumMod val="85000"/>
                    <a:lumOff val="15000"/>
                  </a:schemeClr>
                </a:solidFill>
                <a:latin typeface="Arial"/>
                <a:ea typeface="+mn-lt"/>
                <a:cs typeface="+mn-lt"/>
              </a:rPr>
              <a:t>Be a full-time junior faculty member at Emory University, Morehouse School of Medicine, Georgia Institute of Technology, or University of Georgia (Instructor or Assistant Professor or equivalent level) at the time of receipt of the award</a:t>
            </a:r>
            <a:endParaRPr lang="en-US" sz="1600">
              <a:solidFill>
                <a:schemeClr val="tx1">
                  <a:lumMod val="85000"/>
                  <a:lumOff val="15000"/>
                </a:schemeClr>
              </a:solidFill>
              <a:latin typeface="Arial"/>
              <a:ea typeface="+mn-lt"/>
              <a:cs typeface="Arial"/>
            </a:endParaRPr>
          </a:p>
          <a:p>
            <a:pPr marL="628650" lvl="1" indent="-171450">
              <a:buFont typeface="Arial"/>
              <a:buChar char="•"/>
            </a:pPr>
            <a:r>
              <a:rPr lang="en-US" sz="1600">
                <a:solidFill>
                  <a:schemeClr val="tx1">
                    <a:lumMod val="85000"/>
                    <a:lumOff val="15000"/>
                  </a:schemeClr>
                </a:solidFill>
                <a:latin typeface="Arial"/>
                <a:ea typeface="+mn-lt"/>
                <a:cs typeface="+mn-lt"/>
              </a:rPr>
              <a:t>Indicate a strong interest in pursuing a career in clinical and/or translational research</a:t>
            </a:r>
          </a:p>
          <a:p>
            <a:pPr marL="628650" lvl="1" indent="-171450">
              <a:buFont typeface="Arial"/>
              <a:buChar char="•"/>
            </a:pPr>
            <a:r>
              <a:rPr lang="en-US" sz="1600">
                <a:solidFill>
                  <a:schemeClr val="tx1">
                    <a:lumMod val="85000"/>
                    <a:lumOff val="15000"/>
                  </a:schemeClr>
                </a:solidFill>
                <a:latin typeface="Arial"/>
                <a:ea typeface="+mn-lt"/>
                <a:cs typeface="+mn-lt"/>
              </a:rPr>
              <a:t>Be nominated by the candidate's Department Chair </a:t>
            </a:r>
            <a:endParaRPr lang="en-US" sz="1600">
              <a:solidFill>
                <a:schemeClr val="tx1">
                  <a:lumMod val="85000"/>
                  <a:lumOff val="15000"/>
                </a:schemeClr>
              </a:solidFill>
              <a:latin typeface="Arial"/>
              <a:ea typeface="+mn-lt"/>
              <a:cs typeface="Calibri" panose="020F0502020204030204"/>
            </a:endParaRPr>
          </a:p>
          <a:p>
            <a:pPr marL="628650" lvl="1" indent="-171450">
              <a:buFont typeface="Arial"/>
              <a:buChar char="•"/>
            </a:pPr>
            <a:r>
              <a:rPr lang="en-US" sz="1600">
                <a:solidFill>
                  <a:schemeClr val="tx1">
                    <a:lumMod val="85000"/>
                    <a:lumOff val="15000"/>
                  </a:schemeClr>
                </a:solidFill>
                <a:latin typeface="Arial"/>
                <a:ea typeface="+mn-lt"/>
                <a:cs typeface="+mn-lt"/>
              </a:rPr>
              <a:t>Identify an established Emory, MSM, Georgia Tech, or UGA faculty lead mentor who meets approval criteria. Additional faculty members may serve as co-mentors or Advisory Committee members but there must be a designated single lead mentor.</a:t>
            </a:r>
            <a:endParaRPr lang="en-US" sz="1600">
              <a:solidFill>
                <a:schemeClr val="tx1">
                  <a:lumMod val="85000"/>
                  <a:lumOff val="15000"/>
                </a:schemeClr>
              </a:solidFill>
              <a:latin typeface="Arial"/>
              <a:ea typeface="Calibri"/>
              <a:cs typeface="Arial"/>
            </a:endParaRPr>
          </a:p>
          <a:p>
            <a:pPr algn="l">
              <a:buFont typeface="Arial" panose="020B0604020202020204" pitchFamily="34" charset="0"/>
              <a:buChar char="•"/>
            </a:pPr>
            <a:endParaRPr lang="en-US" sz="1600" b="1" i="0">
              <a:solidFill>
                <a:srgbClr val="333333"/>
              </a:solidFill>
              <a:effectLst/>
              <a:latin typeface="Arial"/>
              <a:ea typeface="Calibri"/>
              <a:cs typeface="Calibri"/>
            </a:endParaRPr>
          </a:p>
          <a:p>
            <a:r>
              <a:rPr lang="en-US" b="1">
                <a:solidFill>
                  <a:srgbClr val="C00000"/>
                </a:solidFill>
                <a:latin typeface="Arial"/>
                <a:cs typeface="Arial"/>
              </a:rPr>
              <a:t>Deadline: Feb 3, 2025 5 PM</a:t>
            </a:r>
          </a:p>
          <a:p>
            <a:r>
              <a:rPr lang="en-US" b="1">
                <a:solidFill>
                  <a:srgbClr val="C00000"/>
                </a:solidFill>
                <a:latin typeface="Arial"/>
                <a:cs typeface="Arial"/>
              </a:rPr>
              <a:t>Two-part workshop on October 17 and October 24, in person from 9:30-11:30 </a:t>
            </a:r>
          </a:p>
          <a:p>
            <a:r>
              <a:rPr lang="en-US" b="1">
                <a:solidFill>
                  <a:srgbClr val="C00000"/>
                </a:solidFill>
                <a:latin typeface="Arial"/>
                <a:cs typeface="Arial"/>
              </a:rPr>
              <a:t>Click here to register: https://form.jotform.com/242476360042148</a:t>
            </a:r>
          </a:p>
          <a:p>
            <a:pPr algn="l"/>
            <a:endParaRPr lang="en-US" sz="1600" b="0" i="0">
              <a:solidFill>
                <a:srgbClr val="012169"/>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9404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B4E7B-F2BC-7964-5361-4118721D1ED2}"/>
              </a:ext>
            </a:extLst>
          </p:cNvPr>
          <p:cNvSpPr>
            <a:spLocks noGrp="1"/>
          </p:cNvSpPr>
          <p:nvPr>
            <p:ph type="title"/>
          </p:nvPr>
        </p:nvSpPr>
        <p:spPr>
          <a:xfrm>
            <a:off x="1433510" y="0"/>
            <a:ext cx="9324975" cy="1325563"/>
          </a:xfrm>
        </p:spPr>
        <p:txBody>
          <a:bodyPr/>
          <a:lstStyle/>
          <a:p>
            <a:r>
              <a:rPr lang="en-US"/>
              <a:t>October K-Club</a:t>
            </a:r>
          </a:p>
        </p:txBody>
      </p:sp>
      <p:sp>
        <p:nvSpPr>
          <p:cNvPr id="5" name="TextBox 4">
            <a:extLst>
              <a:ext uri="{FF2B5EF4-FFF2-40B4-BE49-F238E27FC236}">
                <a16:creationId xmlns:a16="http://schemas.microsoft.com/office/drawing/2014/main" id="{7B1C51DD-441B-A279-84BF-2FEDECAF2372}"/>
              </a:ext>
            </a:extLst>
          </p:cNvPr>
          <p:cNvSpPr txBox="1"/>
          <p:nvPr/>
        </p:nvSpPr>
        <p:spPr>
          <a:xfrm>
            <a:off x="2547654" y="1090704"/>
            <a:ext cx="7096686" cy="769441"/>
          </a:xfrm>
          <a:prstGeom prst="rect">
            <a:avLst/>
          </a:prstGeom>
          <a:noFill/>
        </p:spPr>
        <p:txBody>
          <a:bodyPr wrap="none" rtlCol="0">
            <a:spAutoFit/>
          </a:bodyPr>
          <a:lstStyle/>
          <a:p>
            <a:r>
              <a:rPr lang="en-US" sz="4400" b="1">
                <a:solidFill>
                  <a:srgbClr val="344E6D"/>
                </a:solidFill>
                <a:latin typeface="Arial" panose="020B0604020202020204" pitchFamily="34" charset="0"/>
                <a:cs typeface="Arial" panose="020B0604020202020204" pitchFamily="34" charset="0"/>
              </a:rPr>
              <a:t>Navigating the Career Arc</a:t>
            </a:r>
          </a:p>
        </p:txBody>
      </p:sp>
      <p:sp>
        <p:nvSpPr>
          <p:cNvPr id="6" name="TextBox 5">
            <a:extLst>
              <a:ext uri="{FF2B5EF4-FFF2-40B4-BE49-F238E27FC236}">
                <a16:creationId xmlns:a16="http://schemas.microsoft.com/office/drawing/2014/main" id="{9FFEE87E-66E5-B916-D8E3-90531A6A69FC}"/>
              </a:ext>
            </a:extLst>
          </p:cNvPr>
          <p:cNvSpPr txBox="1"/>
          <p:nvPr/>
        </p:nvSpPr>
        <p:spPr>
          <a:xfrm>
            <a:off x="1106423" y="4690078"/>
            <a:ext cx="2734056" cy="1077218"/>
          </a:xfrm>
          <a:prstGeom prst="rect">
            <a:avLst/>
          </a:prstGeom>
          <a:noFill/>
        </p:spPr>
        <p:txBody>
          <a:bodyPr wrap="square" rtlCol="0">
            <a:spAutoFit/>
          </a:bodyPr>
          <a:lstStyle/>
          <a:p>
            <a:r>
              <a:rPr lang="en-US" sz="1600" b="0" i="0">
                <a:solidFill>
                  <a:srgbClr val="012169"/>
                </a:solidFill>
                <a:effectLst/>
                <a:latin typeface="Arial" panose="020B0604020202020204" pitchFamily="34" charset="0"/>
                <a:cs typeface="Arial" panose="020B0604020202020204" pitchFamily="34" charset="0"/>
              </a:rPr>
              <a:t>Bonney Reed, PhD</a:t>
            </a:r>
            <a:endParaRPr lang="en-US" sz="1600">
              <a:solidFill>
                <a:srgbClr val="012169"/>
              </a:solidFill>
              <a:effectLst/>
              <a:latin typeface="Arial" panose="020B0604020202020204" pitchFamily="34" charset="0"/>
              <a:cs typeface="Arial" panose="020B0604020202020204" pitchFamily="34" charset="0"/>
            </a:endParaRPr>
          </a:p>
          <a:p>
            <a:r>
              <a:rPr lang="en-US" sz="1600" b="0" i="0">
                <a:solidFill>
                  <a:srgbClr val="012169"/>
                </a:solidFill>
                <a:effectLst/>
                <a:latin typeface="Arial" panose="020B0604020202020204" pitchFamily="34" charset="0"/>
                <a:cs typeface="Arial" panose="020B0604020202020204" pitchFamily="34" charset="0"/>
              </a:rPr>
              <a:t>Associate Professor,</a:t>
            </a:r>
            <a:endParaRPr lang="en-US" sz="1600">
              <a:solidFill>
                <a:srgbClr val="012169"/>
              </a:solidFill>
              <a:effectLst/>
              <a:latin typeface="Arial" panose="020B0604020202020204" pitchFamily="34" charset="0"/>
              <a:cs typeface="Arial" panose="020B0604020202020204" pitchFamily="34" charset="0"/>
            </a:endParaRPr>
          </a:p>
          <a:p>
            <a:r>
              <a:rPr lang="en-US" sz="1600" b="0" i="0">
                <a:solidFill>
                  <a:srgbClr val="012169"/>
                </a:solidFill>
                <a:effectLst/>
                <a:latin typeface="Arial" panose="020B0604020202020204" pitchFamily="34" charset="0"/>
                <a:cs typeface="Arial" panose="020B0604020202020204" pitchFamily="34" charset="0"/>
              </a:rPr>
              <a:t>Pediatrics </a:t>
            </a:r>
          </a:p>
          <a:p>
            <a:r>
              <a:rPr lang="en-US" sz="1600">
                <a:solidFill>
                  <a:srgbClr val="012169"/>
                </a:solidFill>
                <a:effectLst/>
                <a:latin typeface="Arial" panose="020B0604020202020204" pitchFamily="34" charset="0"/>
                <a:cs typeface="Arial" panose="020B0604020202020204" pitchFamily="34" charset="0"/>
              </a:rPr>
              <a:t>K23&gt;R03&gt;R01</a:t>
            </a:r>
          </a:p>
        </p:txBody>
      </p:sp>
      <p:sp>
        <p:nvSpPr>
          <p:cNvPr id="8" name="Rectangle 7">
            <a:extLst>
              <a:ext uri="{FF2B5EF4-FFF2-40B4-BE49-F238E27FC236}">
                <a16:creationId xmlns:a16="http://schemas.microsoft.com/office/drawing/2014/main" id="{21C8FDFA-D887-C552-CE3D-652355ADBE78}"/>
              </a:ext>
            </a:extLst>
          </p:cNvPr>
          <p:cNvSpPr/>
          <p:nvPr/>
        </p:nvSpPr>
        <p:spPr>
          <a:xfrm>
            <a:off x="1106423" y="2263140"/>
            <a:ext cx="2570985" cy="2331720"/>
          </a:xfrm>
          <a:prstGeom prst="rect">
            <a:avLst/>
          </a:prstGeom>
          <a:solidFill>
            <a:srgbClr val="B793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D2AE22B-13CB-3E15-791C-5CA5EE6CBEB2}"/>
              </a:ext>
            </a:extLst>
          </p:cNvPr>
          <p:cNvSpPr/>
          <p:nvPr/>
        </p:nvSpPr>
        <p:spPr>
          <a:xfrm>
            <a:off x="4502163" y="2246383"/>
            <a:ext cx="2570985" cy="2331720"/>
          </a:xfrm>
          <a:prstGeom prst="rect">
            <a:avLst/>
          </a:prstGeom>
          <a:solidFill>
            <a:srgbClr val="B793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E23C08-5E80-B71E-DC8A-3E03BCB559C1}"/>
              </a:ext>
            </a:extLst>
          </p:cNvPr>
          <p:cNvSpPr/>
          <p:nvPr/>
        </p:nvSpPr>
        <p:spPr>
          <a:xfrm>
            <a:off x="7979663" y="2263140"/>
            <a:ext cx="2570985" cy="2331720"/>
          </a:xfrm>
          <a:prstGeom prst="rect">
            <a:avLst/>
          </a:prstGeom>
          <a:solidFill>
            <a:srgbClr val="B793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8605C5-DC1C-20FE-F412-94DD5446F858}"/>
              </a:ext>
            </a:extLst>
          </p:cNvPr>
          <p:cNvSpPr txBox="1"/>
          <p:nvPr/>
        </p:nvSpPr>
        <p:spPr>
          <a:xfrm>
            <a:off x="4558547" y="4690078"/>
            <a:ext cx="2734056" cy="1077218"/>
          </a:xfrm>
          <a:prstGeom prst="rect">
            <a:avLst/>
          </a:prstGeom>
          <a:noFill/>
        </p:spPr>
        <p:txBody>
          <a:bodyPr wrap="square" rtlCol="0">
            <a:spAutoFit/>
          </a:bodyPr>
          <a:lstStyle/>
          <a:p>
            <a:r>
              <a:rPr lang="en-US" sz="1600" b="0" i="0">
                <a:solidFill>
                  <a:srgbClr val="012169"/>
                </a:solidFill>
                <a:effectLst/>
                <a:latin typeface="Arial" panose="020B0604020202020204" pitchFamily="34" charset="0"/>
                <a:cs typeface="Arial" panose="020B0604020202020204" pitchFamily="34" charset="0"/>
              </a:rPr>
              <a:t>Satheesh Chonat, MD</a:t>
            </a:r>
            <a:endParaRPr lang="en-US" sz="1600">
              <a:solidFill>
                <a:srgbClr val="012169"/>
              </a:solidFill>
              <a:effectLst/>
              <a:latin typeface="Arial" panose="020B0604020202020204" pitchFamily="34" charset="0"/>
              <a:cs typeface="Arial" panose="020B0604020202020204" pitchFamily="34" charset="0"/>
            </a:endParaRPr>
          </a:p>
          <a:p>
            <a:r>
              <a:rPr lang="en-US" sz="1600" b="0" i="0">
                <a:solidFill>
                  <a:srgbClr val="012169"/>
                </a:solidFill>
                <a:effectLst/>
                <a:latin typeface="Arial" panose="020B0604020202020204" pitchFamily="34" charset="0"/>
                <a:cs typeface="Arial" panose="020B0604020202020204" pitchFamily="34" charset="0"/>
              </a:rPr>
              <a:t>Associate Professor,</a:t>
            </a:r>
            <a:endParaRPr lang="en-US" sz="1600">
              <a:solidFill>
                <a:srgbClr val="012169"/>
              </a:solidFill>
              <a:effectLst/>
              <a:latin typeface="Arial" panose="020B0604020202020204" pitchFamily="34" charset="0"/>
              <a:cs typeface="Arial" panose="020B0604020202020204" pitchFamily="34" charset="0"/>
            </a:endParaRPr>
          </a:p>
          <a:p>
            <a:r>
              <a:rPr lang="en-US" sz="1600" b="0" i="0">
                <a:solidFill>
                  <a:srgbClr val="012169"/>
                </a:solidFill>
                <a:effectLst/>
                <a:latin typeface="Arial" panose="020B0604020202020204" pitchFamily="34" charset="0"/>
                <a:cs typeface="Arial" panose="020B0604020202020204" pitchFamily="34" charset="0"/>
              </a:rPr>
              <a:t>Pediatrics</a:t>
            </a:r>
          </a:p>
          <a:p>
            <a:r>
              <a:rPr lang="en-US" sz="1600">
                <a:solidFill>
                  <a:srgbClr val="012169"/>
                </a:solidFill>
                <a:effectLst/>
                <a:latin typeface="Arial" panose="020B0604020202020204" pitchFamily="34" charset="0"/>
                <a:cs typeface="Arial" panose="020B0604020202020204" pitchFamily="34" charset="0"/>
              </a:rPr>
              <a:t>K12&gt;R21&gt;R01</a:t>
            </a:r>
          </a:p>
        </p:txBody>
      </p:sp>
      <p:sp>
        <p:nvSpPr>
          <p:cNvPr id="10" name="TextBox 9">
            <a:extLst>
              <a:ext uri="{FF2B5EF4-FFF2-40B4-BE49-F238E27FC236}">
                <a16:creationId xmlns:a16="http://schemas.microsoft.com/office/drawing/2014/main" id="{16369E22-DC60-2424-7A77-2AF745C7029A}"/>
              </a:ext>
            </a:extLst>
          </p:cNvPr>
          <p:cNvSpPr txBox="1"/>
          <p:nvPr/>
        </p:nvSpPr>
        <p:spPr>
          <a:xfrm>
            <a:off x="7898127" y="4690078"/>
            <a:ext cx="3187450" cy="1815882"/>
          </a:xfrm>
          <a:prstGeom prst="rect">
            <a:avLst/>
          </a:prstGeom>
          <a:noFill/>
        </p:spPr>
        <p:txBody>
          <a:bodyPr wrap="square" rtlCol="0">
            <a:spAutoFit/>
          </a:bodyPr>
          <a:lstStyle/>
          <a:p>
            <a:r>
              <a:rPr lang="en-US" sz="1600" b="0" i="0">
                <a:solidFill>
                  <a:srgbClr val="012169"/>
                </a:solidFill>
                <a:effectLst/>
                <a:latin typeface="Arial" panose="020B0604020202020204" pitchFamily="34" charset="0"/>
                <a:cs typeface="Arial" panose="020B0604020202020204" pitchFamily="34" charset="0"/>
              </a:rPr>
              <a:t>Vasiliki </a:t>
            </a:r>
            <a:r>
              <a:rPr lang="en-US" sz="1600" b="0" i="0" err="1">
                <a:solidFill>
                  <a:srgbClr val="012169"/>
                </a:solidFill>
                <a:effectLst/>
                <a:latin typeface="Arial" panose="020B0604020202020204" pitchFamily="34" charset="0"/>
                <a:cs typeface="Arial" panose="020B0604020202020204" pitchFamily="34" charset="0"/>
              </a:rPr>
              <a:t>Michopoulos</a:t>
            </a:r>
            <a:r>
              <a:rPr lang="en-US" sz="1600" b="0" i="0">
                <a:solidFill>
                  <a:srgbClr val="012169"/>
                </a:solidFill>
                <a:effectLst/>
                <a:latin typeface="Arial" panose="020B0604020202020204" pitchFamily="34" charset="0"/>
                <a:cs typeface="Arial" panose="020B0604020202020204" pitchFamily="34" charset="0"/>
              </a:rPr>
              <a:t>, PhD</a:t>
            </a:r>
            <a:endParaRPr lang="en-US" sz="1600">
              <a:solidFill>
                <a:srgbClr val="012169"/>
              </a:solidFill>
              <a:effectLst/>
              <a:latin typeface="Arial" panose="020B0604020202020204" pitchFamily="34" charset="0"/>
              <a:cs typeface="Arial" panose="020B0604020202020204" pitchFamily="34" charset="0"/>
            </a:endParaRPr>
          </a:p>
          <a:p>
            <a:r>
              <a:rPr lang="en-US" sz="1600" b="0" i="0">
                <a:solidFill>
                  <a:srgbClr val="012169"/>
                </a:solidFill>
                <a:effectLst/>
                <a:latin typeface="Arial" panose="020B0604020202020204" pitchFamily="34" charset="0"/>
                <a:cs typeface="Arial" panose="020B0604020202020204" pitchFamily="34" charset="0"/>
              </a:rPr>
              <a:t>Associate Professor, Psychiatry and Behavioral Sciences</a:t>
            </a:r>
          </a:p>
          <a:p>
            <a:r>
              <a:rPr lang="en-US" sz="1600">
                <a:solidFill>
                  <a:srgbClr val="012169"/>
                </a:solidFill>
                <a:effectLst/>
                <a:latin typeface="Arial" panose="020B0604020202020204" pitchFamily="34" charset="0"/>
                <a:cs typeface="Arial" panose="020B0604020202020204" pitchFamily="34" charset="0"/>
              </a:rPr>
              <a:t>F31&gt;Predoc TL1&gt;K12 BIRCW-&gt; R01&gt;U54 (research project MPI, not overall PI)&gt;teaching a course on advanced grant writing</a:t>
            </a:r>
          </a:p>
        </p:txBody>
      </p:sp>
      <p:pic>
        <p:nvPicPr>
          <p:cNvPr id="18" name="Picture 17" descr="A person with long brown hair smiling&#10;&#10;Description automatically generated">
            <a:extLst>
              <a:ext uri="{FF2B5EF4-FFF2-40B4-BE49-F238E27FC236}">
                <a16:creationId xmlns:a16="http://schemas.microsoft.com/office/drawing/2014/main" id="{5AC025B9-2EF0-905C-A85C-1F9E5973C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510" y="2554989"/>
            <a:ext cx="1904997" cy="1904997"/>
          </a:xfrm>
          <a:prstGeom prst="rect">
            <a:avLst/>
          </a:prstGeom>
        </p:spPr>
      </p:pic>
      <p:pic>
        <p:nvPicPr>
          <p:cNvPr id="20" name="Picture 19" descr="A person wearing glasses and a grey jacket">
            <a:extLst>
              <a:ext uri="{FF2B5EF4-FFF2-40B4-BE49-F238E27FC236}">
                <a16:creationId xmlns:a16="http://schemas.microsoft.com/office/drawing/2014/main" id="{2DB13348-B029-FBBD-847A-3D4CD5D05155}"/>
              </a:ext>
            </a:extLst>
          </p:cNvPr>
          <p:cNvPicPr>
            <a:picLocks noChangeAspect="1"/>
          </p:cNvPicPr>
          <p:nvPr/>
        </p:nvPicPr>
        <p:blipFill rotWithShape="1">
          <a:blip r:embed="rId3">
            <a:extLst>
              <a:ext uri="{28A0092B-C50C-407E-A947-70E740481C1C}">
                <a14:useLocalDpi xmlns:a14="http://schemas.microsoft.com/office/drawing/2010/main" val="0"/>
              </a:ext>
            </a:extLst>
          </a:blip>
          <a:srcRect l="2954" t="10438" r="5790" b="21103"/>
          <a:stretch/>
        </p:blipFill>
        <p:spPr>
          <a:xfrm>
            <a:off x="4882896" y="2448968"/>
            <a:ext cx="1830704" cy="2011018"/>
          </a:xfrm>
          <a:prstGeom prst="rect">
            <a:avLst/>
          </a:prstGeom>
        </p:spPr>
      </p:pic>
      <p:pic>
        <p:nvPicPr>
          <p:cNvPr id="22" name="Picture 21" descr="A person smiling at the camera&#10;&#10;Description automatically generated">
            <a:extLst>
              <a:ext uri="{FF2B5EF4-FFF2-40B4-BE49-F238E27FC236}">
                <a16:creationId xmlns:a16="http://schemas.microsoft.com/office/drawing/2014/main" id="{54BA5F6A-4EE7-559B-853F-A656FAC09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7548" y="2400628"/>
            <a:ext cx="2023230" cy="2023230"/>
          </a:xfrm>
          <a:prstGeom prst="rect">
            <a:avLst/>
          </a:prstGeom>
        </p:spPr>
      </p:pic>
    </p:spTree>
    <p:extLst>
      <p:ext uri="{BB962C8B-B14F-4D97-AF65-F5344CB8AC3E}">
        <p14:creationId xmlns:p14="http://schemas.microsoft.com/office/powerpoint/2010/main" val="2924931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D77F">
            <a:alpha val="36000"/>
          </a:srgb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Close up of checklist">
            <a:extLst>
              <a:ext uri="{FF2B5EF4-FFF2-40B4-BE49-F238E27FC236}">
                <a16:creationId xmlns:a16="http://schemas.microsoft.com/office/drawing/2014/main" id="{451D65F1-7646-AF27-EE1B-5E360BFE292A}"/>
              </a:ext>
            </a:extLst>
          </p:cNvPr>
          <p:cNvPicPr>
            <a:picLocks noChangeAspect="1"/>
          </p:cNvPicPr>
          <p:nvPr/>
        </p:nvPicPr>
        <p:blipFill>
          <a:blip r:embed="rId2">
            <a:extLst>
              <a:ext uri="{28A0092B-C50C-407E-A947-70E740481C1C}">
                <a14:useLocalDpi xmlns:a14="http://schemas.microsoft.com/office/drawing/2010/main" val="0"/>
              </a:ext>
            </a:extLst>
          </a:blip>
          <a:srcRect l="3184" r="-1" b="-1"/>
          <a:stretch/>
        </p:blipFill>
        <p:spPr>
          <a:xfrm>
            <a:off x="-47290" y="10"/>
            <a:ext cx="7837978" cy="6857990"/>
          </a:xfrm>
          <a:prstGeom prst="rect">
            <a:avLst/>
          </a:prstGeom>
        </p:spPr>
      </p:pic>
      <p:sp>
        <p:nvSpPr>
          <p:cNvPr id="12" name="Freeform: Shape 1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1D77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rgbClr val="F1D77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FAFA9E9-C747-0B8B-08E7-3B7416CDEF10}"/>
              </a:ext>
            </a:extLst>
          </p:cNvPr>
          <p:cNvSpPr>
            <a:spLocks noGrp="1"/>
          </p:cNvSpPr>
          <p:nvPr>
            <p:ph type="title"/>
          </p:nvPr>
        </p:nvSpPr>
        <p:spPr>
          <a:xfrm>
            <a:off x="8130209" y="614270"/>
            <a:ext cx="3633746" cy="1346499"/>
          </a:xfrm>
        </p:spPr>
        <p:txBody>
          <a:bodyPr vert="horz" lIns="91440" tIns="45720" rIns="91440" bIns="45720" rtlCol="0" anchor="b">
            <a:normAutofit fontScale="90000"/>
          </a:bodyPr>
          <a:lstStyle/>
          <a:p>
            <a:r>
              <a:rPr lang="en-US" sz="3600" b="1">
                <a:solidFill>
                  <a:srgbClr val="344E6D"/>
                </a:solidFill>
                <a:latin typeface="Arial" panose="020B0604020202020204" pitchFamily="34" charset="0"/>
              </a:rPr>
              <a:t>Today’s Learning Objectives</a:t>
            </a:r>
          </a:p>
        </p:txBody>
      </p:sp>
      <p:sp>
        <p:nvSpPr>
          <p:cNvPr id="3" name="TextBox 2">
            <a:extLst>
              <a:ext uri="{FF2B5EF4-FFF2-40B4-BE49-F238E27FC236}">
                <a16:creationId xmlns:a16="http://schemas.microsoft.com/office/drawing/2014/main" id="{65F3B07D-FAA7-9D61-74F5-DD5C575E0152}"/>
              </a:ext>
            </a:extLst>
          </p:cNvPr>
          <p:cNvSpPr txBox="1"/>
          <p:nvPr/>
        </p:nvSpPr>
        <p:spPr>
          <a:xfrm>
            <a:off x="7961874" y="2329536"/>
            <a:ext cx="3633747" cy="3092855"/>
          </a:xfrm>
          <a:prstGeom prst="rect">
            <a:avLst/>
          </a:prstGeom>
        </p:spPr>
        <p:txBody>
          <a:bodyPr vert="horz" lIns="91440" tIns="45720" rIns="91440" bIns="45720" rtlCol="0">
            <a:noAutofit/>
          </a:bodyPr>
          <a:lstStyle/>
          <a:p>
            <a:pPr>
              <a:lnSpc>
                <a:spcPct val="90000"/>
              </a:lnSpc>
              <a:spcAft>
                <a:spcPts val="600"/>
              </a:spcAft>
            </a:pPr>
            <a:r>
              <a:rPr lang="en-US">
                <a:solidFill>
                  <a:srgbClr val="344E6D"/>
                </a:solidFill>
                <a:latin typeface="Arial" panose="020B0604020202020204" pitchFamily="34" charset="0"/>
                <a:cs typeface="Arial" panose="020B0604020202020204" pitchFamily="34" charset="0"/>
              </a:rPr>
              <a:t>1. Appreciate different pathways that can lead to an independent research career. </a:t>
            </a:r>
          </a:p>
          <a:p>
            <a:pPr>
              <a:lnSpc>
                <a:spcPct val="90000"/>
              </a:lnSpc>
              <a:spcAft>
                <a:spcPts val="600"/>
              </a:spcAft>
            </a:pPr>
            <a:r>
              <a:rPr lang="en-US">
                <a:solidFill>
                  <a:srgbClr val="344E6D"/>
                </a:solidFill>
                <a:latin typeface="Arial" panose="020B0604020202020204" pitchFamily="34" charset="0"/>
                <a:cs typeface="Arial" panose="020B0604020202020204" pitchFamily="34" charset="0"/>
              </a:rPr>
              <a:t>2. Learn practical steps and best practices that will help you achieve research independence.</a:t>
            </a:r>
          </a:p>
          <a:p>
            <a:pPr>
              <a:lnSpc>
                <a:spcPct val="90000"/>
              </a:lnSpc>
              <a:spcAft>
                <a:spcPts val="600"/>
              </a:spcAft>
            </a:pPr>
            <a:r>
              <a:rPr lang="en-US">
                <a:solidFill>
                  <a:srgbClr val="344E6D"/>
                </a:solidFill>
                <a:latin typeface="Arial" panose="020B0604020202020204" pitchFamily="34" charset="0"/>
                <a:cs typeface="Arial" panose="020B0604020202020204" pitchFamily="34" charset="0"/>
              </a:rPr>
              <a:t>3. Seek answers from researchers who have successfully navigated the research funding path to independence.</a:t>
            </a:r>
          </a:p>
        </p:txBody>
      </p:sp>
    </p:spTree>
    <p:extLst>
      <p:ext uri="{BB962C8B-B14F-4D97-AF65-F5344CB8AC3E}">
        <p14:creationId xmlns:p14="http://schemas.microsoft.com/office/powerpoint/2010/main" val="4068018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B79315">
            <a:alpha val="9804"/>
          </a:srgbClr>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erson crossing suspension bridge">
            <a:extLst>
              <a:ext uri="{FF2B5EF4-FFF2-40B4-BE49-F238E27FC236}">
                <a16:creationId xmlns:a16="http://schemas.microsoft.com/office/drawing/2014/main" id="{97FE0059-0ABE-D36E-CE6F-26488B38CB21}"/>
              </a:ext>
            </a:extLst>
          </p:cNvPr>
          <p:cNvPicPr>
            <a:picLocks noChangeAspect="1"/>
          </p:cNvPicPr>
          <p:nvPr/>
        </p:nvPicPr>
        <p:blipFill>
          <a:blip r:embed="rId2">
            <a:extLst>
              <a:ext uri="{28A0092B-C50C-407E-A947-70E740481C1C}">
                <a14:useLocalDpi xmlns:a14="http://schemas.microsoft.com/office/drawing/2010/main" val="0"/>
              </a:ext>
            </a:extLst>
          </a:blip>
          <a:srcRect l="28812" r="24367" b="-1"/>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11" name="Picture 10" descr="Public park Munich Germany">
            <a:extLst>
              <a:ext uri="{FF2B5EF4-FFF2-40B4-BE49-F238E27FC236}">
                <a16:creationId xmlns:a16="http://schemas.microsoft.com/office/drawing/2014/main" id="{134E5785-B84A-EAF5-8856-5A2277215AEC}"/>
              </a:ext>
            </a:extLst>
          </p:cNvPr>
          <p:cNvPicPr>
            <a:picLocks noChangeAspect="1"/>
          </p:cNvPicPr>
          <p:nvPr/>
        </p:nvPicPr>
        <p:blipFill>
          <a:blip r:embed="rId3">
            <a:extLst>
              <a:ext uri="{28A0092B-C50C-407E-A947-70E740481C1C}">
                <a14:useLocalDpi xmlns:a14="http://schemas.microsoft.com/office/drawing/2010/main" val="0"/>
              </a:ext>
            </a:extLst>
          </a:blip>
          <a:srcRect l="2289" r="1"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descr="Trees along Canal Du Midi in fall">
            <a:extLst>
              <a:ext uri="{FF2B5EF4-FFF2-40B4-BE49-F238E27FC236}">
                <a16:creationId xmlns:a16="http://schemas.microsoft.com/office/drawing/2014/main" id="{A9E45BD2-387C-AFF8-1339-7D693A8E322B}"/>
              </a:ext>
            </a:extLst>
          </p:cNvPr>
          <p:cNvPicPr>
            <a:picLocks noChangeAspect="1"/>
          </p:cNvPicPr>
          <p:nvPr/>
        </p:nvPicPr>
        <p:blipFill>
          <a:blip r:embed="rId4">
            <a:extLst>
              <a:ext uri="{28A0092B-C50C-407E-A947-70E740481C1C}">
                <a14:useLocalDpi xmlns:a14="http://schemas.microsoft.com/office/drawing/2010/main" val="0"/>
              </a:ext>
            </a:extLst>
          </a:blip>
          <a:srcRect r="3709"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9" name="Freeform: Shape 38">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39">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AFA9E9-C747-0B8B-08E7-3B7416CDEF10}"/>
              </a:ext>
            </a:extLst>
          </p:cNvPr>
          <p:cNvSpPr>
            <a:spLocks noGrp="1"/>
          </p:cNvSpPr>
          <p:nvPr>
            <p:ph type="title"/>
          </p:nvPr>
        </p:nvSpPr>
        <p:spPr>
          <a:xfrm>
            <a:off x="693113" y="1538320"/>
            <a:ext cx="2194563" cy="653903"/>
          </a:xfrm>
        </p:spPr>
        <p:txBody>
          <a:bodyPr vert="horz" lIns="91440" tIns="45720" rIns="91440" bIns="45720" rtlCol="0" anchor="ctr">
            <a:normAutofit fontScale="90000"/>
          </a:bodyPr>
          <a:lstStyle/>
          <a:p>
            <a:r>
              <a:rPr lang="en-US" sz="2800" kern="1200">
                <a:solidFill>
                  <a:srgbClr val="344E6D"/>
                </a:solidFill>
                <a:cs typeface="+mj-cs"/>
              </a:rPr>
              <a:t>Different Pathways</a:t>
            </a:r>
          </a:p>
        </p:txBody>
      </p:sp>
      <p:sp>
        <p:nvSpPr>
          <p:cNvPr id="41" name="Rectangle 40" hidden="1">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3075" y="2247938"/>
            <a:ext cx="2834640" cy="18288"/>
          </a:xfrm>
          <a:prstGeom prst="rect">
            <a:avLst/>
          </a:prstGeom>
          <a:solidFill>
            <a:schemeClr val="accent3">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5F3B07D-FAA7-9D61-74F5-DD5C575E0152}"/>
              </a:ext>
            </a:extLst>
          </p:cNvPr>
          <p:cNvSpPr txBox="1"/>
          <p:nvPr/>
        </p:nvSpPr>
        <p:spPr>
          <a:xfrm>
            <a:off x="373075" y="2442512"/>
            <a:ext cx="2807208" cy="3511296"/>
          </a:xfrm>
          <a:prstGeom prst="rect">
            <a:avLst/>
          </a:prstGeom>
        </p:spPr>
        <p:txBody>
          <a:bodyPr vert="horz" lIns="91440" tIns="45720" rIns="91440" bIns="45720" rtlCol="0">
            <a:normAutofit fontScale="40000" lnSpcReduction="20000"/>
          </a:bodyPr>
          <a:lstStyle/>
          <a:p>
            <a:pPr marL="457200" indent="-228600">
              <a:lnSpc>
                <a:spcPct val="90000"/>
              </a:lnSpc>
              <a:spcAft>
                <a:spcPts val="600"/>
              </a:spcAft>
              <a:buFont typeface="Arial" panose="020B0604020202020204" pitchFamily="34" charset="0"/>
              <a:buChar char="•"/>
            </a:pPr>
            <a:r>
              <a:rPr lang="en-US" sz="4500">
                <a:solidFill>
                  <a:srgbClr val="344E6D"/>
                </a:solidFill>
                <a:latin typeface="Arial" panose="020B0604020202020204" pitchFamily="34" charset="0"/>
                <a:cs typeface="Arial" panose="020B0604020202020204" pitchFamily="34" charset="0"/>
              </a:rPr>
              <a:t>There is no one path to research independence</a:t>
            </a:r>
          </a:p>
          <a:p>
            <a:pPr marL="228600">
              <a:lnSpc>
                <a:spcPct val="90000"/>
              </a:lnSpc>
              <a:spcAft>
                <a:spcPts val="600"/>
              </a:spcAft>
            </a:pPr>
            <a:endParaRPr lang="en-US" sz="4500">
              <a:solidFill>
                <a:srgbClr val="344E6D"/>
              </a:solidFill>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r>
              <a:rPr lang="en-US" sz="4500">
                <a:solidFill>
                  <a:srgbClr val="344E6D"/>
                </a:solidFill>
                <a:latin typeface="Arial" panose="020B0604020202020204" pitchFamily="34" charset="0"/>
                <a:cs typeface="Arial" panose="020B0604020202020204" pitchFamily="34" charset="0"/>
              </a:rPr>
              <a:t>Some paths are relatively straight; most are probably a bit winding and/or sometimes feel wobbly</a:t>
            </a:r>
          </a:p>
          <a:p>
            <a:pPr marL="228600">
              <a:lnSpc>
                <a:spcPct val="90000"/>
              </a:lnSpc>
              <a:spcAft>
                <a:spcPts val="600"/>
              </a:spcAft>
            </a:pPr>
            <a:endParaRPr lang="en-US" sz="4500">
              <a:solidFill>
                <a:srgbClr val="344E6D"/>
              </a:solidFill>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r>
              <a:rPr lang="en-US" sz="4500">
                <a:solidFill>
                  <a:srgbClr val="344E6D"/>
                </a:solidFill>
                <a:latin typeface="Arial" panose="020B0604020202020204" pitchFamily="34" charset="0"/>
                <a:cs typeface="Arial" panose="020B0604020202020204" pitchFamily="34" charset="0"/>
              </a:rPr>
              <a:t>You might start on one path and find yourself on another</a:t>
            </a:r>
          </a:p>
          <a:p>
            <a:pPr marL="457200" indent="-228600">
              <a:lnSpc>
                <a:spcPct val="90000"/>
              </a:lnSpc>
              <a:spcAft>
                <a:spcPts val="600"/>
              </a:spcAft>
              <a:buFont typeface="Arial" panose="020B0604020202020204" pitchFamily="34" charset="0"/>
              <a:buChar char="•"/>
            </a:pPr>
            <a:endParaRPr lang="en-US" sz="1700"/>
          </a:p>
        </p:txBody>
      </p:sp>
    </p:spTree>
    <p:extLst>
      <p:ext uri="{BB962C8B-B14F-4D97-AF65-F5344CB8AC3E}">
        <p14:creationId xmlns:p14="http://schemas.microsoft.com/office/powerpoint/2010/main" val="1646581414"/>
      </p:ext>
    </p:extLst>
  </p:cSld>
  <p:clrMapOvr>
    <a:masterClrMapping/>
  </p:clrMapOvr>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A5C9F1B9C7724387FD8ACCA2844C71" ma:contentTypeVersion="18" ma:contentTypeDescription="Create a new document." ma:contentTypeScope="" ma:versionID="2896a541c28e135c73a85465d7ddce08">
  <xsd:schema xmlns:xsd="http://www.w3.org/2001/XMLSchema" xmlns:xs="http://www.w3.org/2001/XMLSchema" xmlns:p="http://schemas.microsoft.com/office/2006/metadata/properties" xmlns:ns2="8420ee14-ecd2-4450-96d7-5e402d222d82" xmlns:ns3="088a615d-93b3-4585-befa-6f7c43af0c8a" targetNamespace="http://schemas.microsoft.com/office/2006/metadata/properties" ma:root="true" ma:fieldsID="39901f2ee6077eea0b9a4f95ee3cbc44" ns2:_="" ns3:_="">
    <xsd:import namespace="8420ee14-ecd2-4450-96d7-5e402d222d82"/>
    <xsd:import namespace="088a615d-93b3-4585-befa-6f7c43af0c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20ee14-ecd2-4450-96d7-5e402d222d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92fa3da-db31-45ba-92de-38f16e295a42"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8a615d-93b3-4585-befa-6f7c43af0c8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4a1573f-5556-496e-9d4b-f4196c6498c6}" ma:internalName="TaxCatchAll" ma:showField="CatchAllData" ma:web="088a615d-93b3-4585-befa-6f7c43af0c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88a615d-93b3-4585-befa-6f7c43af0c8a" xsi:nil="true"/>
    <lcf76f155ced4ddcb4097134ff3c332f xmlns="8420ee14-ecd2-4450-96d7-5e402d222d82">
      <Terms xmlns="http://schemas.microsoft.com/office/infopath/2007/PartnerControls"/>
    </lcf76f155ced4ddcb4097134ff3c332f>
    <SharedWithUsers xmlns="088a615d-93b3-4585-befa-6f7c43af0c8a">
      <UserInfo>
        <DisplayName>Stenger, Elizabeth</DisplayName>
        <AccountId>494</AccountId>
        <AccountType/>
      </UserInfo>
      <UserInfo>
        <DisplayName>Heilman, Stacy Stephans</DisplayName>
        <AccountId>7</AccountId>
        <AccountType/>
      </UserInfo>
      <UserInfo>
        <DisplayName>Armour, Carla</DisplayName>
        <AccountId>92</AccountId>
        <AccountType/>
      </UserInfo>
      <UserInfo>
        <DisplayName>Ehteshami, Maryam</DisplayName>
        <AccountId>197</AccountId>
        <AccountType/>
      </UserInfo>
      <UserInfo>
        <DisplayName>Hawk, Julie Lollar</DisplayName>
        <AccountId>195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71FDEA-9D60-4462-B122-F51F0DA8D74C}">
  <ds:schemaRefs>
    <ds:schemaRef ds:uri="088a615d-93b3-4585-befa-6f7c43af0c8a"/>
    <ds:schemaRef ds:uri="8420ee14-ecd2-4450-96d7-5e402d222d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CDE561D-2A2F-43CE-8A55-24DEC3F26AF2}">
  <ds:schemaRefs>
    <ds:schemaRef ds:uri="088a615d-93b3-4585-befa-6f7c43af0c8a"/>
    <ds:schemaRef ds:uri="8420ee14-ecd2-4450-96d7-5e402d222d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B6F04EE-99B7-4DB6-AEB7-CE0B29BCEB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2</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K-Club</vt:lpstr>
      <vt:lpstr>Survey Drawing</vt:lpstr>
      <vt:lpstr>Survey Drawing</vt:lpstr>
      <vt:lpstr>K-Club Special: American Heart Association Career Development Award</vt:lpstr>
      <vt:lpstr> K-Club Special: Alex’s Lemonade Stand: Young Investigator Grant</vt:lpstr>
      <vt:lpstr> K-Club Special: Georgia CTSA KL2</vt:lpstr>
      <vt:lpstr>October K-Club</vt:lpstr>
      <vt:lpstr>Today’s Learning Objectives</vt:lpstr>
      <vt:lpstr>Different Pathways</vt:lpstr>
      <vt:lpstr>Questions for Panelists: The Pathway</vt:lpstr>
      <vt:lpstr>Some Determinants of the Pathway</vt:lpstr>
      <vt:lpstr>The Importance of Mentors</vt:lpstr>
      <vt:lpstr>Questions for Panelists: Mentors</vt:lpstr>
      <vt:lpstr>Following the Research</vt:lpstr>
      <vt:lpstr>Questions for Panelists: Following the Research</vt:lpstr>
      <vt:lpstr>Obstacles on the Pathway</vt:lpstr>
      <vt:lpstr>Questions for the Panelists: Obstacles on the Pathway</vt:lpstr>
      <vt:lpstr>Questions from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Hawk, Julie Lollar</dc:creator>
  <cp:revision>1</cp:revision>
  <dcterms:created xsi:type="dcterms:W3CDTF">2023-11-30T19:14:13Z</dcterms:created>
  <dcterms:modified xsi:type="dcterms:W3CDTF">2024-10-14T16:23:50Z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0x01010087A5C9F1B9C7724387FD8ACCA2844C71</vt:lpwstr>
  </property>
  <property fmtid="{D5CDD505-2E9C-101B-9397-08002B2CF9AE}" pid="3" name="MediaServiceImageTags">
    <vt:lpwstr/>
  </property>
</Properties>
</file>