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0" r:id="rId6"/>
    <p:sldId id="273" r:id="rId7"/>
    <p:sldId id="274" r:id="rId8"/>
    <p:sldId id="275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652D86"/>
    <a:srgbClr val="ED1C24"/>
    <a:srgbClr val="A2AAAD"/>
    <a:srgbClr val="EEDDB9"/>
    <a:srgbClr val="5A5A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0" autoAdjust="0"/>
    <p:restoredTop sz="94628" autoAdjust="0"/>
  </p:normalViewPr>
  <p:slideViewPr>
    <p:cSldViewPr>
      <p:cViewPr varScale="1">
        <p:scale>
          <a:sx n="88" d="100"/>
          <a:sy n="88" d="100"/>
        </p:scale>
        <p:origin x="12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7708-6294-4057-AA35-254489270DAD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230-96CA-457A-A755-1C5F0D30F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2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A8B3D0-7470-4F07-92BC-4E3B168D44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557B0-1517-4F72-A393-D67F49C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100" baseline="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0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10" name="object 2"/>
          <p:cNvSpPr/>
          <p:nvPr/>
        </p:nvSpPr>
        <p:spPr>
          <a:xfrm>
            <a:off x="370868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object 3"/>
          <p:cNvSpPr/>
          <p:nvPr/>
        </p:nvSpPr>
        <p:spPr>
          <a:xfrm>
            <a:off x="370868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object 2"/>
          <p:cNvSpPr/>
          <p:nvPr userDrawn="1"/>
        </p:nvSpPr>
        <p:spPr>
          <a:xfrm>
            <a:off x="370868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4" name="object 3"/>
          <p:cNvSpPr/>
          <p:nvPr userDrawn="1"/>
        </p:nvSpPr>
        <p:spPr>
          <a:xfrm>
            <a:off x="370868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6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5" r="-2153"/>
          <a:stretch/>
        </p:blipFill>
        <p:spPr>
          <a:xfrm>
            <a:off x="4495800" y="479328"/>
            <a:ext cx="1970116" cy="4425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59064"/>
          <a:stretch/>
        </p:blipFill>
        <p:spPr>
          <a:xfrm>
            <a:off x="6781800" y="457200"/>
            <a:ext cx="1709928" cy="4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26" y="1143000"/>
            <a:ext cx="3711575" cy="511270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495800" y="1143000"/>
            <a:ext cx="4191000" cy="51054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8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0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11" name="object 2"/>
          <p:cNvSpPr/>
          <p:nvPr/>
        </p:nvSpPr>
        <p:spPr>
          <a:xfrm>
            <a:off x="370868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3"/>
          <p:cNvSpPr/>
          <p:nvPr/>
        </p:nvSpPr>
        <p:spPr>
          <a:xfrm>
            <a:off x="370868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5" name="object 2"/>
          <p:cNvSpPr/>
          <p:nvPr userDrawn="1"/>
        </p:nvSpPr>
        <p:spPr>
          <a:xfrm>
            <a:off x="370868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6" name="object 3"/>
          <p:cNvSpPr/>
          <p:nvPr userDrawn="1"/>
        </p:nvSpPr>
        <p:spPr>
          <a:xfrm>
            <a:off x="370868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6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 userDrawn="1"/>
        </p:nvGrpSpPr>
        <p:grpSpPr>
          <a:xfrm>
            <a:off x="5281922" y="457200"/>
            <a:ext cx="3209805" cy="390996"/>
            <a:chOff x="4495800" y="457200"/>
            <a:chExt cx="3995928" cy="486756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75" r="-2153"/>
            <a:stretch/>
          </p:blipFill>
          <p:spPr>
            <a:xfrm>
              <a:off x="4495800" y="479326"/>
              <a:ext cx="1970116" cy="44250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59064"/>
            <a:stretch/>
          </p:blipFill>
          <p:spPr>
            <a:xfrm>
              <a:off x="6781800" y="457200"/>
              <a:ext cx="1709928" cy="4867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052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>
            <a:no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>
            <a:no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8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rgbClr val="00A94F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495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43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rgbClr val="00A94F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52600"/>
            <a:ext cx="4041775" cy="4495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26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2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05630"/>
          </a:xfrm>
        </p:spPr>
        <p:txBody>
          <a:bodyPr>
            <a:no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813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81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75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761BED-127F-4714-AE70-548270172845}" type="slidenum">
              <a:rPr lang="en-US" sz="9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100" kern="1200">
          <a:solidFill>
            <a:srgbClr val="00A94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2057400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Grant Acknowledgment (as appropriate)</a:t>
            </a:r>
          </a:p>
        </p:txBody>
      </p:sp>
    </p:spTree>
    <p:extLst>
      <p:ext uri="{BB962C8B-B14F-4D97-AF65-F5344CB8AC3E}">
        <p14:creationId xmlns:p14="http://schemas.microsoft.com/office/powerpoint/2010/main" val="31420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Background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121"/>
            <a:ext cx="8229600" cy="4149329"/>
          </a:xfrm>
        </p:spPr>
        <p:txBody>
          <a:bodyPr/>
          <a:lstStyle/>
          <a:p>
            <a:pPr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9412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Experimental Methods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DCCA9D16-4A6A-491F-AA1E-A973788C5509}"/>
              </a:ext>
            </a:extLst>
          </p:cNvPr>
          <p:cNvSpPr txBox="1">
            <a:spLocks/>
          </p:cNvSpPr>
          <p:nvPr/>
        </p:nvSpPr>
        <p:spPr>
          <a:xfrm>
            <a:off x="457200" y="1818811"/>
            <a:ext cx="2625368" cy="401564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457F8F3-1C9D-4302-9CA3-DBE7C0A8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7121"/>
            <a:ext cx="8229600" cy="4149329"/>
          </a:xfrm>
        </p:spPr>
        <p:txBody>
          <a:bodyPr/>
          <a:lstStyle/>
          <a:p>
            <a:pPr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DAE03-94B2-4AE6-94CC-0193F0F2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3937" y="1219200"/>
            <a:ext cx="7470775" cy="3954463"/>
          </a:xfrm>
        </p:spPr>
        <p:txBody>
          <a:bodyPr/>
          <a:lstStyle/>
          <a:p>
            <a:r>
              <a:rPr lang="en-US" dirty="0" smtClean="0"/>
              <a:t>One sentence, photo or graphic that will grab the audience’s attention to want to learn more about your research and visit your poster.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Biomarker in saliva predicts childhood obesity risk</a:t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399" y="533400"/>
            <a:ext cx="775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 slide—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930829"/>
            <a:ext cx="2485667" cy="248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D_21050_EMORY+CHOA_PPT_template_standard">
  <a:themeElements>
    <a:clrScheme name="CHO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BF44"/>
      </a:accent1>
      <a:accent2>
        <a:srgbClr val="BD2F92"/>
      </a:accent2>
      <a:accent3>
        <a:srgbClr val="4BBBEB"/>
      </a:accent3>
      <a:accent4>
        <a:srgbClr val="F58220"/>
      </a:accent4>
      <a:accent5>
        <a:srgbClr val="005DA4"/>
      </a:accent5>
      <a:accent6>
        <a:srgbClr val="FFDD00"/>
      </a:accent6>
      <a:hlink>
        <a:srgbClr val="00A94F"/>
      </a:hlink>
      <a:folHlink>
        <a:srgbClr val="4BB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366316ED8D3439E4B8BA1498F1B56" ma:contentTypeVersion="13" ma:contentTypeDescription="Create a new document." ma:contentTypeScope="" ma:versionID="83f19b1977bbf6aa78f039a45b24c564">
  <xsd:schema xmlns:xsd="http://www.w3.org/2001/XMLSchema" xmlns:xs="http://www.w3.org/2001/XMLSchema" xmlns:p="http://schemas.microsoft.com/office/2006/metadata/properties" xmlns:ns3="88109a18-a51b-4b9d-87ae-38ca01377d48" xmlns:ns4="a0e1cf97-e0d7-4e25-987c-bf24a982ba36" targetNamespace="http://schemas.microsoft.com/office/2006/metadata/properties" ma:root="true" ma:fieldsID="56912f9ab7a6d5c25cc0bd76e2e7846b" ns3:_="" ns4:_="">
    <xsd:import namespace="88109a18-a51b-4b9d-87ae-38ca01377d48"/>
    <xsd:import namespace="a0e1cf97-e0d7-4e25-987c-bf24a982ba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09a18-a51b-4b9d-87ae-38ca01377d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1cf97-e0d7-4e25-987c-bf24a982ba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89F041-9C03-4CC2-9289-3FD198FE6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109a18-a51b-4b9d-87ae-38ca01377d48"/>
    <ds:schemaRef ds:uri="a0e1cf97-e0d7-4e25-987c-bf24a982b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71845B-DE45-4397-96C8-0F0174659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DDFD4-EE4E-4722-BCD9-3CAE2140CE6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8109a18-a51b-4b9d-87ae-38ca01377d48"/>
    <ds:schemaRef ds:uri="a0e1cf97-e0d7-4e25-987c-bf24a982ba3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BND_21050_EMORY+CHOA_PPT_template_standard_FINAL</Template>
  <TotalTime>1993</TotalTime>
  <Words>61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Calibri</vt:lpstr>
      <vt:lpstr>BND_21050_EMORY+CHOA_PPT_template_standard</vt:lpstr>
      <vt:lpstr>Title</vt:lpstr>
      <vt:lpstr>Background and Objectives</vt:lpstr>
      <vt:lpstr>Experimental Methods</vt:lpstr>
      <vt:lpstr>Results</vt:lpstr>
      <vt:lpstr>One sentence, photo or graphic that will grab the audience’s attention to want to learn more about your research and visit your poster.   Examples:  Biomarker in saliva predicts childhood obesity risk     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Kilbourne, Barbara Williams</dc:creator>
  <cp:lastModifiedBy>Kilbourne, Barbara Williams</cp:lastModifiedBy>
  <cp:revision>39</cp:revision>
  <cp:lastPrinted>2018-08-28T14:58:19Z</cp:lastPrinted>
  <dcterms:created xsi:type="dcterms:W3CDTF">2019-03-08T20:18:03Z</dcterms:created>
  <dcterms:modified xsi:type="dcterms:W3CDTF">2020-08-24T19:22:51Z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0x010100280366316ED8D3439E4B8BA1498F1B56</vt:lpwstr>
  </property>
</Properties>
</file>