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1" r:id="rId6"/>
    <p:sldId id="262" r:id="rId7"/>
    <p:sldId id="267" r:id="rId8"/>
    <p:sldId id="270" r:id="rId9"/>
    <p:sldId id="290" r:id="rId10"/>
    <p:sldId id="269" r:id="rId11"/>
    <p:sldId id="271" r:id="rId12"/>
    <p:sldId id="272" r:id="rId13"/>
    <p:sldId id="275" r:id="rId14"/>
    <p:sldId id="273" r:id="rId15"/>
    <p:sldId id="274" r:id="rId16"/>
    <p:sldId id="278" r:id="rId17"/>
    <p:sldId id="279" r:id="rId18"/>
    <p:sldId id="277" r:id="rId19"/>
    <p:sldId id="280" r:id="rId20"/>
    <p:sldId id="284" r:id="rId21"/>
    <p:sldId id="281" r:id="rId22"/>
    <p:sldId id="285" r:id="rId23"/>
    <p:sldId id="288" r:id="rId24"/>
    <p:sldId id="283" r:id="rId25"/>
    <p:sldId id="287" r:id="rId26"/>
    <p:sldId id="282"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E6D"/>
    <a:srgbClr val="EEDD89"/>
    <a:srgbClr val="DBD27B"/>
    <a:srgbClr val="738FB0"/>
    <a:srgbClr val="0000D2"/>
    <a:srgbClr val="B79315"/>
    <a:srgbClr val="F1D77F"/>
    <a:srgbClr val="FFFFFF"/>
    <a:srgbClr val="DDDEB8"/>
    <a:srgbClr val="809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FEAC8-5ABA-4361-89ED-AB677D147A15}" v="30" dt="2025-04-11T18:54:55.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4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8.205"/>
    </inkml:context>
    <inkml:brush xml:id="br0">
      <inkml:brushProperty name="width" value="0.035" units="cm"/>
      <inkml:brushProperty name="height" value="0.035" units="cm"/>
      <inkml:brushProperty name="color" value="#E71224"/>
    </inkml:brush>
  </inkml:definitions>
  <inkml:trace contextRef="#ctx0" brushRef="#br0">262 1 24575,'-12'0'0,"-98"5"0,99-4 0,1 1 0,-1 0 0,0 1 0,1 0 0,-1 1 0,1 0 0,-18 11 0,24-12 0,1 0 0,0 0 0,1 0 0,-1 0 0,0 0 0,1 0 0,0 1 0,0-1 0,0 1 0,0-1 0,0 1 0,1 0 0,0 0 0,0 0 0,0 0 0,0 0 0,0 0 0,1 7 0,-2 12 0,2 0 0,4 27 0,-2-14 0,0 194-1365,-2-203-5461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3:21.406"/>
    </inkml:context>
    <inkml:brush xml:id="br0">
      <inkml:brushProperty name="width" value="0.035" units="cm"/>
      <inkml:brushProperty name="height" value="0.035" units="cm"/>
      <inkml:brushProperty name="color" value="#E71224"/>
    </inkml:brush>
  </inkml:definitions>
  <inkml:trace contextRef="#ctx0" brushRef="#br0">51 103 24575,'-8'-17'0,"-12"-24"0,-2-3-8191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3:21.702"/>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4.618"/>
    </inkml:context>
    <inkml:brush xml:id="br0">
      <inkml:brushProperty name="width" value="0.035" units="cm"/>
      <inkml:brushProperty name="height" value="0.035" units="cm"/>
      <inkml:brushProperty name="color" value="#E71224"/>
    </inkml:brush>
  </inkml:definitions>
  <inkml:trace contextRef="#ctx0" brushRef="#br0">0 0 24575,'13'1'0,"0"1"0,-1 0 0,1 1 0,-1 0 0,0 1 0,0 0 0,0 1 0,11 6 0,13 5 0,79 30 0,553 234 0,-285-106 0,-259-121-1365,-81-34-5461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8.205"/>
    </inkml:context>
    <inkml:brush xml:id="br0">
      <inkml:brushProperty name="width" value="0.035" units="cm"/>
      <inkml:brushProperty name="height" value="0.035" units="cm"/>
      <inkml:brushProperty name="color" value="#E71224"/>
    </inkml:brush>
  </inkml:definitions>
  <inkml:trace contextRef="#ctx0" brushRef="#br0">262 1 24575,'-12'0'0,"-98"5"0,99-4 0,1 1 0,-1 0 0,0 1 0,1 0 0,-1 1 0,1 0 0,-18 11 0,24-12 0,1 0 0,0 0 0,1 0 0,-1 0 0,0 0 0,1 0 0,0 1 0,0-1 0,0 1 0,0-1 0,0 1 0,1 0 0,0 0 0,0 0 0,0 0 0,0 0 0,0 0 0,1 7 0,-2 12 0,2 0 0,4 27 0,-2-14 0,0 194-1365,-2-203-5461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28.539"/>
    </inkml:context>
    <inkml:brush xml:id="br0">
      <inkml:brushProperty name="width" value="0.035" units="cm"/>
      <inkml:brushProperty name="height" value="0.035" units="cm"/>
      <inkml:brushProperty name="color" value="#E71224"/>
    </inkml:brush>
  </inkml:definitions>
  <inkml:trace contextRef="#ctx0" brushRef="#br0">0 1320 24063,'4522'-1320'0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1.234"/>
    </inkml:context>
    <inkml:brush xml:id="br0">
      <inkml:brushProperty name="width" value="0.035" units="cm"/>
      <inkml:brushProperty name="height" value="0.035" units="cm"/>
      <inkml:brushProperty name="color" value="#E71224"/>
    </inkml:brush>
  </inkml:definitions>
  <inkml:trace contextRef="#ctx0" brushRef="#br0">1 0 24575,'155'7'0,"221"39"0,101 6 0,-469-52 0,23 2 0,-26 4 0,-14 6 0,-40 24 0,23-18 0,1 2 0,0 1 0,-27 29 0,45-41 0,-141 151 0,116-128 0,-2-2 0,-70 46 0,83-60 42,1 0-1,-27 27 1,28-24-539,-1-2 1,-25 18-1,29-25-6329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4.618"/>
    </inkml:context>
    <inkml:brush xml:id="br0">
      <inkml:brushProperty name="width" value="0.035" units="cm"/>
      <inkml:brushProperty name="height" value="0.035" units="cm"/>
      <inkml:brushProperty name="color" value="#E71224"/>
    </inkml:brush>
  </inkml:definitions>
  <inkml:trace contextRef="#ctx0" brushRef="#br0">0 0 24575,'13'1'0,"0"1"0,-1 0 0,1 1 0,-1 0 0,0 1 0,0 0 0,0 1 0,11 6 0,13 5 0,79 30 0,553 234 0,-285-106 0,-259-121-1365,-81-34-5461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8.205"/>
    </inkml:context>
    <inkml:brush xml:id="br0">
      <inkml:brushProperty name="width" value="0.035" units="cm"/>
      <inkml:brushProperty name="height" value="0.035" units="cm"/>
      <inkml:brushProperty name="color" value="#E71224"/>
    </inkml:brush>
  </inkml:definitions>
  <inkml:trace contextRef="#ctx0" brushRef="#br0">262 1 24575,'-12'0'0,"-98"5"0,99-4 0,1 1 0,-1 0 0,0 1 0,1 0 0,-1 1 0,1 0 0,-18 11 0,24-12 0,1 0 0,0 0 0,1 0 0,-1 0 0,0 0 0,1 0 0,0 1 0,0-1 0,0 1 0,0-1 0,0 1 0,1 0 0,0 0 0,0 0 0,0 0 0,0 0 0,0 0 0,1 7 0,-2 12 0,2 0 0,4 27 0,-2-14 0,0 194-1365,-2-203-5461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28.539"/>
    </inkml:context>
    <inkml:brush xml:id="br0">
      <inkml:brushProperty name="width" value="0.035" units="cm"/>
      <inkml:brushProperty name="height" value="0.035" units="cm"/>
      <inkml:brushProperty name="color" value="#E71224"/>
    </inkml:brush>
  </inkml:definitions>
  <inkml:trace contextRef="#ctx0" brushRef="#br0">0 1320 24063,'4522'-1320'0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1.234"/>
    </inkml:context>
    <inkml:brush xml:id="br0">
      <inkml:brushProperty name="width" value="0.035" units="cm"/>
      <inkml:brushProperty name="height" value="0.035" units="cm"/>
      <inkml:brushProperty name="color" value="#E71224"/>
    </inkml:brush>
  </inkml:definitions>
  <inkml:trace contextRef="#ctx0" brushRef="#br0">1 0 24575,'155'7'0,"221"39"0,101 6 0,-469-52 0,23 2 0,-26 4 0,-14 6 0,-40 24 0,23-18 0,1 2 0,0 1 0,-27 29 0,45-41 0,-141 151 0,116-128 0,-2-2 0,-70 46 0,83-60 42,1 0-1,-27 27 1,28-24-539,-1-2 1,-25 18-1,29-25-6329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4.618"/>
    </inkml:context>
    <inkml:brush xml:id="br0">
      <inkml:brushProperty name="width" value="0.035" units="cm"/>
      <inkml:brushProperty name="height" value="0.035" units="cm"/>
      <inkml:brushProperty name="color" value="#E71224"/>
    </inkml:brush>
  </inkml:definitions>
  <inkml:trace contextRef="#ctx0" brushRef="#br0">0 0 24575,'13'1'0,"0"1"0,-1 0 0,1 1 0,-1 0 0,0 1 0,0 0 0,0 1 0,11 6 0,13 5 0,79 30 0,553 234 0,-285-106 0,-259-121-1365,-81-34-5461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8.205"/>
    </inkml:context>
    <inkml:brush xml:id="br0">
      <inkml:brushProperty name="width" value="0.035" units="cm"/>
      <inkml:brushProperty name="height" value="0.035" units="cm"/>
      <inkml:brushProperty name="color" value="#E71224"/>
    </inkml:brush>
  </inkml:definitions>
  <inkml:trace contextRef="#ctx0" brushRef="#br0">262 1 24575,'-12'0'0,"-98"5"0,99-4 0,1 1 0,-1 0 0,0 1 0,1 0 0,-1 1 0,1 0 0,-18 11 0,24-12 0,1 0 0,0 0 0,1 0 0,-1 0 0,0 0 0,1 0 0,0 1 0,0-1 0,0 1 0,0-1 0,0 1 0,1 0 0,0 0 0,0 0 0,0 0 0,0 0 0,0 0 0,1 7 0,-2 12 0,2 0 0,4 27 0,-2-14 0,0 194-1365,-2-203-5461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9.8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41.70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51.80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39.75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39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0.69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38:44.9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1T18:22:34.618"/>
    </inkml:context>
    <inkml:brush xml:id="br0">
      <inkml:brushProperty name="width" value="0.035" units="cm"/>
      <inkml:brushProperty name="height" value="0.035" units="cm"/>
      <inkml:brushProperty name="color" value="#E71224"/>
    </inkml:brush>
  </inkml:definitions>
  <inkml:trace contextRef="#ctx0" brushRef="#br0">0 0 24575,'13'1'0,"0"1"0,-1 0 0,1 1 0,-1 0 0,0 1 0,0 0 0,0 1 0,11 6 0,13 5 0,79 30 0,553 234 0,-285-106 0,-259-121-1365,-81-34-5461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49F66-09BC-9E4A-BFBA-BAFB84BA8E85}"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C534E-8618-6345-9289-0F4050779573}" type="slidenum">
              <a:rPr lang="en-US" smtClean="0"/>
              <a:t>‹#›</a:t>
            </a:fld>
            <a:endParaRPr lang="en-US"/>
          </a:p>
        </p:txBody>
      </p:sp>
    </p:spTree>
    <p:extLst>
      <p:ext uri="{BB962C8B-B14F-4D97-AF65-F5344CB8AC3E}">
        <p14:creationId xmlns:p14="http://schemas.microsoft.com/office/powerpoint/2010/main" val="122894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534E-8618-6345-9289-0F4050779573}" type="slidenum">
              <a:rPr lang="en-US" smtClean="0"/>
              <a:t>7</a:t>
            </a:fld>
            <a:endParaRPr lang="en-US"/>
          </a:p>
        </p:txBody>
      </p:sp>
    </p:spTree>
    <p:extLst>
      <p:ext uri="{BB962C8B-B14F-4D97-AF65-F5344CB8AC3E}">
        <p14:creationId xmlns:p14="http://schemas.microsoft.com/office/powerpoint/2010/main" val="255550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8CDB9-F7D1-32EB-99EC-4DA2B1250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7B777-F2A4-BCDC-9054-F58EC205F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E058B-CB5B-B883-DD72-C5576AD15F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6C3F52-3379-BAAA-A066-7DC90DA43155}"/>
              </a:ext>
            </a:extLst>
          </p:cNvPr>
          <p:cNvSpPr>
            <a:spLocks noGrp="1"/>
          </p:cNvSpPr>
          <p:nvPr>
            <p:ph type="sldNum" sz="quarter" idx="5"/>
          </p:nvPr>
        </p:nvSpPr>
        <p:spPr/>
        <p:txBody>
          <a:bodyPr/>
          <a:lstStyle/>
          <a:p>
            <a:fld id="{992C534E-8618-6345-9289-0F4050779573}" type="slidenum">
              <a:rPr lang="en-US" smtClean="0"/>
              <a:t>8</a:t>
            </a:fld>
            <a:endParaRPr lang="en-US"/>
          </a:p>
        </p:txBody>
      </p:sp>
    </p:spTree>
    <p:extLst>
      <p:ext uri="{BB962C8B-B14F-4D97-AF65-F5344CB8AC3E}">
        <p14:creationId xmlns:p14="http://schemas.microsoft.com/office/powerpoint/2010/main" val="228823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EDD89">
            <a:alpha val="59000"/>
          </a:srgb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13A69A-412D-E590-AC92-710BF3954FE5}"/>
              </a:ext>
            </a:extLst>
          </p:cNvPr>
          <p:cNvSpPr>
            <a:spLocks noGrp="1"/>
          </p:cNvSpPr>
          <p:nvPr>
            <p:ph type="subTitle" idx="1" hasCustomPrompt="1"/>
          </p:nvPr>
        </p:nvSpPr>
        <p:spPr>
          <a:xfrm>
            <a:off x="1523998" y="2470042"/>
            <a:ext cx="9144000" cy="1655762"/>
          </a:xfrm>
        </p:spPr>
        <p:txBody>
          <a:bodyPr/>
          <a:lstStyle>
            <a:lvl1pPr marL="0" indent="0" algn="ctr">
              <a:buNone/>
              <a:defRPr sz="2400">
                <a:solidFill>
                  <a:schemeClr val="accent6">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Today’s K-Club Title</a:t>
            </a:r>
          </a:p>
          <a:p>
            <a:r>
              <a:rPr lang="en-US"/>
              <a:t>Date</a:t>
            </a:r>
          </a:p>
          <a:p>
            <a:endParaRPr lang="en-US"/>
          </a:p>
        </p:txBody>
      </p:sp>
      <p:pic>
        <p:nvPicPr>
          <p:cNvPr id="12" name="Picture 11" descr="A blue and white logo&#10;&#10;Description automatically generated">
            <a:extLst>
              <a:ext uri="{FF2B5EF4-FFF2-40B4-BE49-F238E27FC236}">
                <a16:creationId xmlns:a16="http://schemas.microsoft.com/office/drawing/2014/main" id="{CA17B05D-8588-01AB-82AD-55D99E7654EC}"/>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64863"/>
          <a:stretch/>
        </p:blipFill>
        <p:spPr>
          <a:xfrm>
            <a:off x="3001520" y="1286170"/>
            <a:ext cx="6015921" cy="812691"/>
          </a:xfrm>
          <a:prstGeom prst="rect">
            <a:avLst/>
          </a:prstGeom>
          <a:effectLst>
            <a:softEdge rad="0"/>
          </a:effectLst>
        </p:spPr>
      </p:pic>
      <p:pic>
        <p:nvPicPr>
          <p:cNvPr id="14" name="Picture 13" descr="A close-up of several logos&#10;&#10;Description automatically generated">
            <a:extLst>
              <a:ext uri="{FF2B5EF4-FFF2-40B4-BE49-F238E27FC236}">
                <a16:creationId xmlns:a16="http://schemas.microsoft.com/office/drawing/2014/main" id="{595C1394-C821-EBE5-8A02-56F99C7118D0}"/>
              </a:ext>
            </a:extLst>
          </p:cNvPr>
          <p:cNvPicPr>
            <a:picLocks noChangeAspect="1"/>
          </p:cNvPicPr>
          <p:nvPr userDrawn="1"/>
        </p:nvPicPr>
        <p:blipFill>
          <a:blip r:embed="rId3">
            <a:alphaModFix amt="77000"/>
            <a:extLst>
              <a:ext uri="{28A0092B-C50C-407E-A947-70E740481C1C}">
                <a14:useLocalDpi xmlns:a14="http://schemas.microsoft.com/office/drawing/2010/main" val="0"/>
              </a:ext>
            </a:extLst>
          </a:blip>
          <a:stretch>
            <a:fillRect/>
          </a:stretch>
        </p:blipFill>
        <p:spPr>
          <a:xfrm>
            <a:off x="2331243" y="4648774"/>
            <a:ext cx="7529513" cy="2066351"/>
          </a:xfrm>
          <a:prstGeom prst="rect">
            <a:avLst/>
          </a:prstGeom>
          <a:effectLst>
            <a:glow rad="127000">
              <a:schemeClr val="accent3">
                <a:lumMod val="75000"/>
              </a:schemeClr>
            </a:glow>
            <a:softEdge rad="0"/>
          </a:effectLst>
        </p:spPr>
      </p:pic>
      <p:sp>
        <p:nvSpPr>
          <p:cNvPr id="17" name="Title 1">
            <a:extLst>
              <a:ext uri="{FF2B5EF4-FFF2-40B4-BE49-F238E27FC236}">
                <a16:creationId xmlns:a16="http://schemas.microsoft.com/office/drawing/2014/main" id="{CEDF3F93-B4B4-CABC-DFAD-7B5EC6663575}"/>
              </a:ext>
            </a:extLst>
          </p:cNvPr>
          <p:cNvSpPr>
            <a:spLocks noGrp="1"/>
          </p:cNvSpPr>
          <p:nvPr>
            <p:ph type="title" hasCustomPrompt="1"/>
          </p:nvPr>
        </p:nvSpPr>
        <p:spPr>
          <a:xfrm>
            <a:off x="1246187" y="15428"/>
            <a:ext cx="9526588" cy="1500187"/>
          </a:xfrm>
        </p:spPr>
        <p:txBody>
          <a:bodyPr anchor="b">
            <a:normAutofit/>
          </a:bodyPr>
          <a:lstStyle>
            <a:lvl1pPr algn="ctr">
              <a:defRPr sz="8800"/>
            </a:lvl1pPr>
          </a:lstStyle>
          <a:p>
            <a:r>
              <a:rPr lang="en-US"/>
              <a:t>K-Club</a:t>
            </a:r>
          </a:p>
        </p:txBody>
      </p:sp>
    </p:spTree>
    <p:extLst>
      <p:ext uri="{BB962C8B-B14F-4D97-AF65-F5344CB8AC3E}">
        <p14:creationId xmlns:p14="http://schemas.microsoft.com/office/powerpoint/2010/main" val="20437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5393-2381-6040-2926-E664AD71D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9A6C4-6A47-B602-A6C1-E824BBF33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C8FEA-8174-F15C-2826-EB5E1A7A4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89BB02-D5B5-B029-E9DD-5EE764E24E90}"/>
              </a:ext>
            </a:extLst>
          </p:cNvPr>
          <p:cNvSpPr>
            <a:spLocks noGrp="1"/>
          </p:cNvSpPr>
          <p:nvPr>
            <p:ph type="dt" sz="half" idx="10"/>
          </p:nvPr>
        </p:nvSpPr>
        <p:spPr>
          <a:xfrm>
            <a:off x="838200" y="6356350"/>
            <a:ext cx="2743200" cy="365125"/>
          </a:xfrm>
          <a:prstGeom prst="rect">
            <a:avLst/>
          </a:prstGeom>
        </p:spPr>
        <p:txBody>
          <a:bodyPr/>
          <a:lstStyle/>
          <a:p>
            <a:fld id="{4AB7F6C7-A13C-456B-8005-6DC69CE2810C}" type="datetimeFigureOut">
              <a:rPr lang="en-US" smtClean="0"/>
              <a:t>4/11/2025</a:t>
            </a:fld>
            <a:endParaRPr lang="en-US"/>
          </a:p>
        </p:txBody>
      </p:sp>
      <p:sp>
        <p:nvSpPr>
          <p:cNvPr id="6" name="Footer Placeholder 5">
            <a:extLst>
              <a:ext uri="{FF2B5EF4-FFF2-40B4-BE49-F238E27FC236}">
                <a16:creationId xmlns:a16="http://schemas.microsoft.com/office/drawing/2014/main" id="{CFDEC489-D8B4-F949-8C7D-482E99627D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0B842F-9596-F83D-D4C0-A0BD11DC2EB3}"/>
              </a:ext>
            </a:extLst>
          </p:cNvPr>
          <p:cNvSpPr>
            <a:spLocks noGrp="1"/>
          </p:cNvSpPr>
          <p:nvPr>
            <p:ph type="sldNum" sz="quarter" idx="12"/>
          </p:nvPr>
        </p:nvSpPr>
        <p:spPr>
          <a:xfrm>
            <a:off x="8610600" y="6356350"/>
            <a:ext cx="2743200" cy="365125"/>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242715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2B08-5868-367B-1CF7-F8B37E449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34EEE0-E535-4179-9970-268A29BFE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D33287-439B-5241-41F5-15F2FF19A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AAE14-BEBB-72AA-8815-4EFF30FA61EF}"/>
              </a:ext>
            </a:extLst>
          </p:cNvPr>
          <p:cNvSpPr>
            <a:spLocks noGrp="1"/>
          </p:cNvSpPr>
          <p:nvPr>
            <p:ph type="dt" sz="half" idx="10"/>
          </p:nvPr>
        </p:nvSpPr>
        <p:spPr>
          <a:xfrm>
            <a:off x="838200" y="6356350"/>
            <a:ext cx="2743200" cy="365125"/>
          </a:xfrm>
          <a:prstGeom prst="rect">
            <a:avLst/>
          </a:prstGeom>
        </p:spPr>
        <p:txBody>
          <a:bodyPr/>
          <a:lstStyle/>
          <a:p>
            <a:fld id="{4AB7F6C7-A13C-456B-8005-6DC69CE2810C}" type="datetimeFigureOut">
              <a:rPr lang="en-US" smtClean="0"/>
              <a:t>4/11/2025</a:t>
            </a:fld>
            <a:endParaRPr lang="en-US"/>
          </a:p>
        </p:txBody>
      </p:sp>
      <p:sp>
        <p:nvSpPr>
          <p:cNvPr id="6" name="Footer Placeholder 5">
            <a:extLst>
              <a:ext uri="{FF2B5EF4-FFF2-40B4-BE49-F238E27FC236}">
                <a16:creationId xmlns:a16="http://schemas.microsoft.com/office/drawing/2014/main" id="{BCBB7057-C50E-3DE3-1169-F9A6FE1735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7517DB-21E9-BCFA-0E7D-67A731FA537F}"/>
              </a:ext>
            </a:extLst>
          </p:cNvPr>
          <p:cNvSpPr>
            <a:spLocks noGrp="1"/>
          </p:cNvSpPr>
          <p:nvPr>
            <p:ph type="sldNum" sz="quarter" idx="12"/>
          </p:nvPr>
        </p:nvSpPr>
        <p:spPr>
          <a:xfrm>
            <a:off x="8610600" y="6356350"/>
            <a:ext cx="2743200" cy="365125"/>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3683351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AA13-988F-AC1B-8742-5C1C63E0F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ED8D6D-3479-BC35-8A41-EB34F54CD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C266-6486-8B4C-0080-9F80C0B348F2}"/>
              </a:ext>
            </a:extLst>
          </p:cNvPr>
          <p:cNvSpPr>
            <a:spLocks noGrp="1"/>
          </p:cNvSpPr>
          <p:nvPr>
            <p:ph type="dt" sz="half" idx="10"/>
          </p:nvPr>
        </p:nvSpPr>
        <p:spPr>
          <a:xfrm>
            <a:off x="838200" y="6356350"/>
            <a:ext cx="2743200" cy="365125"/>
          </a:xfrm>
          <a:prstGeom prst="rect">
            <a:avLst/>
          </a:prstGeom>
        </p:spPr>
        <p:txBody>
          <a:bodyPr/>
          <a:lstStyle/>
          <a:p>
            <a:fld id="{4AB7F6C7-A13C-456B-8005-6DC69CE2810C}" type="datetimeFigureOut">
              <a:rPr lang="en-US" smtClean="0"/>
              <a:t>4/11/2025</a:t>
            </a:fld>
            <a:endParaRPr lang="en-US"/>
          </a:p>
        </p:txBody>
      </p:sp>
      <p:sp>
        <p:nvSpPr>
          <p:cNvPr id="5" name="Footer Placeholder 4">
            <a:extLst>
              <a:ext uri="{FF2B5EF4-FFF2-40B4-BE49-F238E27FC236}">
                <a16:creationId xmlns:a16="http://schemas.microsoft.com/office/drawing/2014/main" id="{61CE4D81-BEF2-AAD4-F194-5EFE387FCF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0581A7-6262-CF5A-F088-33BAF72ECE64}"/>
              </a:ext>
            </a:extLst>
          </p:cNvPr>
          <p:cNvSpPr>
            <a:spLocks noGrp="1"/>
          </p:cNvSpPr>
          <p:nvPr>
            <p:ph type="sldNum" sz="quarter" idx="12"/>
          </p:nvPr>
        </p:nvSpPr>
        <p:spPr>
          <a:xfrm>
            <a:off x="8610600" y="6356350"/>
            <a:ext cx="2743200" cy="365125"/>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336824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42632-4E57-C8C6-2678-5004B9E0AF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9EF2C-A64D-EB8E-E4C5-3BF6681A2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3F410-480E-2962-82CF-559BBE9FB3FE}"/>
              </a:ext>
            </a:extLst>
          </p:cNvPr>
          <p:cNvSpPr>
            <a:spLocks noGrp="1"/>
          </p:cNvSpPr>
          <p:nvPr>
            <p:ph type="dt" sz="half" idx="10"/>
          </p:nvPr>
        </p:nvSpPr>
        <p:spPr>
          <a:xfrm>
            <a:off x="838200" y="6356350"/>
            <a:ext cx="2743200" cy="365125"/>
          </a:xfrm>
          <a:prstGeom prst="rect">
            <a:avLst/>
          </a:prstGeom>
        </p:spPr>
        <p:txBody>
          <a:bodyPr/>
          <a:lstStyle/>
          <a:p>
            <a:fld id="{4AB7F6C7-A13C-456B-8005-6DC69CE2810C}" type="datetimeFigureOut">
              <a:rPr lang="en-US" smtClean="0"/>
              <a:t>4/11/2025</a:t>
            </a:fld>
            <a:endParaRPr lang="en-US"/>
          </a:p>
        </p:txBody>
      </p:sp>
      <p:sp>
        <p:nvSpPr>
          <p:cNvPr id="5" name="Footer Placeholder 4">
            <a:extLst>
              <a:ext uri="{FF2B5EF4-FFF2-40B4-BE49-F238E27FC236}">
                <a16:creationId xmlns:a16="http://schemas.microsoft.com/office/drawing/2014/main" id="{EB4ECA58-7C3A-2E26-0C80-4E1FB2C776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04E355-15B7-C018-6373-83A227F03483}"/>
              </a:ext>
            </a:extLst>
          </p:cNvPr>
          <p:cNvSpPr>
            <a:spLocks noGrp="1"/>
          </p:cNvSpPr>
          <p:nvPr>
            <p:ph type="sldNum" sz="quarter" idx="12"/>
          </p:nvPr>
        </p:nvSpPr>
        <p:spPr>
          <a:xfrm>
            <a:off x="8610600" y="6356350"/>
            <a:ext cx="2743200" cy="365125"/>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81977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EDD89">
            <a:alpha val="5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EF25-5882-5157-32C3-253A7974A4C2}"/>
              </a:ext>
            </a:extLst>
          </p:cNvPr>
          <p:cNvSpPr>
            <a:spLocks noGrp="1"/>
          </p:cNvSpPr>
          <p:nvPr>
            <p:ph type="title" hasCustomPrompt="1"/>
          </p:nvPr>
        </p:nvSpPr>
        <p:spPr>
          <a:xfrm>
            <a:off x="2226468" y="185738"/>
            <a:ext cx="7739063" cy="1262064"/>
          </a:xfrm>
        </p:spPr>
        <p:txBody>
          <a:bodyPr>
            <a:normAutofit/>
          </a:bodyPr>
          <a:lstStyle>
            <a:lvl1pPr algn="ctr">
              <a:defRPr sz="4000"/>
            </a:lvl1pPr>
          </a:lstStyle>
          <a:p>
            <a:r>
              <a:rPr lang="en-US"/>
              <a:t>Survey Drawing</a:t>
            </a:r>
          </a:p>
        </p:txBody>
      </p:sp>
      <p:pic>
        <p:nvPicPr>
          <p:cNvPr id="4" name="Picture 2" descr="A close up of a bottle&#10;&#10;Description automatically generated">
            <a:extLst>
              <a:ext uri="{FF2B5EF4-FFF2-40B4-BE49-F238E27FC236}">
                <a16:creationId xmlns:a16="http://schemas.microsoft.com/office/drawing/2014/main" id="{58F3BC4E-042D-E5EF-9EAD-76BE675BA5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1671637"/>
            <a:ext cx="21336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274E36E-ADD0-1ACC-C46F-24ED72F145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86423" y="2936209"/>
            <a:ext cx="5950745" cy="35867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B9A36EC-02A0-8E6E-A5F4-78210028E5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52751" y="1905000"/>
            <a:ext cx="24860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4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EDD89">
            <a:alpha val="5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EF25-5882-5157-32C3-253A7974A4C2}"/>
              </a:ext>
            </a:extLst>
          </p:cNvPr>
          <p:cNvSpPr>
            <a:spLocks noGrp="1"/>
          </p:cNvSpPr>
          <p:nvPr>
            <p:ph type="title" hasCustomPrompt="1"/>
          </p:nvPr>
        </p:nvSpPr>
        <p:spPr>
          <a:xfrm>
            <a:off x="2226468" y="185738"/>
            <a:ext cx="7739063" cy="1262064"/>
          </a:xfrm>
        </p:spPr>
        <p:txBody>
          <a:bodyPr>
            <a:normAutofit/>
          </a:bodyPr>
          <a:lstStyle>
            <a:lvl1pPr algn="ctr">
              <a:defRPr sz="4000"/>
            </a:lvl1pPr>
          </a:lstStyle>
          <a:p>
            <a:r>
              <a:rPr lang="en-US"/>
              <a:t>Survey Drawing</a:t>
            </a:r>
          </a:p>
        </p:txBody>
      </p:sp>
      <p:pic>
        <p:nvPicPr>
          <p:cNvPr id="4" name="Picture 2" descr="A close up of a bottle&#10;&#10;Description automatically generated">
            <a:extLst>
              <a:ext uri="{FF2B5EF4-FFF2-40B4-BE49-F238E27FC236}">
                <a16:creationId xmlns:a16="http://schemas.microsoft.com/office/drawing/2014/main" id="{58F3BC4E-042D-E5EF-9EAD-76BE675BA5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1671637"/>
            <a:ext cx="21336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274E36E-ADD0-1ACC-C46F-24ED72F145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10242" y="2907634"/>
            <a:ext cx="6048371" cy="35867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B9A36EC-02A0-8E6E-A5F4-78210028E5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52751" y="1905000"/>
            <a:ext cx="2486025"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94190455-C53C-1D7C-5CB5-ADE8A97CA840}"/>
              </a:ext>
            </a:extLst>
          </p:cNvPr>
          <p:cNvSpPr/>
          <p:nvPr userDrawn="1"/>
        </p:nvSpPr>
        <p:spPr>
          <a:xfrm>
            <a:off x="2705104" y="1343024"/>
            <a:ext cx="6944803" cy="5329238"/>
          </a:xfrm>
          <a:prstGeom prst="star5">
            <a:avLst/>
          </a:prstGeom>
          <a:solidFill>
            <a:schemeClr val="accent6">
              <a:lumMod val="5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w Cen MT"/>
                <a:ea typeface="+mn-ea"/>
                <a:cs typeface="+mn-cs"/>
              </a:rPr>
              <a:t>September Winner: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00"/>
                </a:solidFill>
                <a:effectLst/>
                <a:uLnTx/>
                <a:uFillTx/>
                <a:latin typeface="Tw Cen MT"/>
                <a:ea typeface="+mn-ea"/>
                <a:cs typeface="+mn-cs"/>
              </a:rPr>
              <a:t>Seyma Katrinli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00"/>
              </a:solidFill>
              <a:effectLst/>
              <a:highlight>
                <a:srgbClr val="FFFF00"/>
              </a:highlight>
              <a:uLnTx/>
              <a:uFillTx/>
              <a:latin typeface="Tw Cen MT"/>
              <a:ea typeface="+mn-ea"/>
              <a:cs typeface="+mn-cs"/>
            </a:endParaRPr>
          </a:p>
        </p:txBody>
      </p:sp>
    </p:spTree>
    <p:extLst>
      <p:ext uri="{BB962C8B-B14F-4D97-AF65-F5344CB8AC3E}">
        <p14:creationId xmlns:p14="http://schemas.microsoft.com/office/powerpoint/2010/main" val="136480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EDD89">
            <a:alpha val="5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EF25-5882-5157-32C3-253A7974A4C2}"/>
              </a:ext>
            </a:extLst>
          </p:cNvPr>
          <p:cNvSpPr>
            <a:spLocks noGrp="1"/>
          </p:cNvSpPr>
          <p:nvPr>
            <p:ph type="title" hasCustomPrompt="1"/>
          </p:nvPr>
        </p:nvSpPr>
        <p:spPr/>
        <p:txBody>
          <a:bodyPr>
            <a:normAutofit/>
          </a:bodyPr>
          <a:lstStyle>
            <a:lvl1pPr>
              <a:defRPr sz="3200"/>
            </a:lvl1pPr>
          </a:lstStyle>
          <a:p>
            <a:r>
              <a:rPr lang="en-US"/>
              <a:t>K-Club Special:</a:t>
            </a:r>
          </a:p>
        </p:txBody>
      </p:sp>
      <p:sp>
        <p:nvSpPr>
          <p:cNvPr id="3" name="Content Placeholder 2">
            <a:extLst>
              <a:ext uri="{FF2B5EF4-FFF2-40B4-BE49-F238E27FC236}">
                <a16:creationId xmlns:a16="http://schemas.microsoft.com/office/drawing/2014/main" id="{6D519D84-694D-14AC-4B15-0258AE9F2496}"/>
              </a:ext>
            </a:extLst>
          </p:cNvPr>
          <p:cNvSpPr>
            <a:spLocks noGrp="1"/>
          </p:cNvSpPr>
          <p:nvPr>
            <p:ph idx="1"/>
          </p:nvPr>
        </p:nvSpPr>
        <p:spPr>
          <a:xfrm>
            <a:off x="1604961" y="1811337"/>
            <a:ext cx="8982075" cy="3546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F2254B9-8500-12FA-AEB0-F0B86E39933F}"/>
              </a:ext>
            </a:extLst>
          </p:cNvPr>
          <p:cNvSpPr txBox="1"/>
          <p:nvPr userDrawn="1"/>
        </p:nvSpPr>
        <p:spPr>
          <a:xfrm>
            <a:off x="1771650" y="5943600"/>
            <a:ext cx="8686800" cy="369332"/>
          </a:xfrm>
          <a:prstGeom prst="rect">
            <a:avLst/>
          </a:prstGeom>
          <a:solidFill>
            <a:srgbClr val="EEDD89"/>
          </a:solidFill>
        </p:spPr>
        <p:txBody>
          <a:bodyPr wrap="square" rtlCol="0">
            <a:spAutoFit/>
          </a:bodyPr>
          <a:lstStyle/>
          <a:p>
            <a:pPr algn="ctr"/>
            <a:r>
              <a:rPr lang="en-US">
                <a:solidFill>
                  <a:schemeClr val="accent6">
                    <a:lumMod val="50000"/>
                  </a:schemeClr>
                </a:solidFill>
                <a:latin typeface="Arial" panose="020B0604020202020204" pitchFamily="34" charset="0"/>
                <a:cs typeface="Arial" panose="020B0604020202020204" pitchFamily="34" charset="0"/>
              </a:rPr>
              <a:t>More Information Here (Link)</a:t>
            </a:r>
          </a:p>
        </p:txBody>
      </p:sp>
    </p:spTree>
    <p:extLst>
      <p:ext uri="{BB962C8B-B14F-4D97-AF65-F5344CB8AC3E}">
        <p14:creationId xmlns:p14="http://schemas.microsoft.com/office/powerpoint/2010/main" val="315777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EDD89">
            <a:alpha val="5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EF25-5882-5157-32C3-253A7974A4C2}"/>
              </a:ext>
            </a:extLst>
          </p:cNvPr>
          <p:cNvSpPr>
            <a:spLocks noGrp="1"/>
          </p:cNvSpPr>
          <p:nvPr>
            <p:ph type="title" hasCustomPrompt="1"/>
          </p:nvPr>
        </p:nvSpPr>
        <p:spPr/>
        <p:txBody>
          <a:bodyPr>
            <a:normAutofit/>
          </a:bodyPr>
          <a:lstStyle>
            <a:lvl1pPr>
              <a:defRPr sz="3200"/>
            </a:lvl1pPr>
          </a:lstStyle>
          <a:p>
            <a:r>
              <a:rPr lang="en-US"/>
              <a:t>K-Club Special:</a:t>
            </a:r>
          </a:p>
        </p:txBody>
      </p:sp>
      <p:sp>
        <p:nvSpPr>
          <p:cNvPr id="3" name="Content Placeholder 2">
            <a:extLst>
              <a:ext uri="{FF2B5EF4-FFF2-40B4-BE49-F238E27FC236}">
                <a16:creationId xmlns:a16="http://schemas.microsoft.com/office/drawing/2014/main" id="{6D519D84-694D-14AC-4B15-0258AE9F2496}"/>
              </a:ext>
            </a:extLst>
          </p:cNvPr>
          <p:cNvSpPr>
            <a:spLocks noGrp="1"/>
          </p:cNvSpPr>
          <p:nvPr>
            <p:ph idx="1"/>
          </p:nvPr>
        </p:nvSpPr>
        <p:spPr>
          <a:xfrm>
            <a:off x="1604961" y="1811337"/>
            <a:ext cx="8982075" cy="3546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F2254B9-8500-12FA-AEB0-F0B86E39933F}"/>
              </a:ext>
            </a:extLst>
          </p:cNvPr>
          <p:cNvSpPr txBox="1"/>
          <p:nvPr userDrawn="1"/>
        </p:nvSpPr>
        <p:spPr>
          <a:xfrm>
            <a:off x="1771650" y="5943600"/>
            <a:ext cx="8686800" cy="369332"/>
          </a:xfrm>
          <a:prstGeom prst="rect">
            <a:avLst/>
          </a:prstGeom>
          <a:solidFill>
            <a:srgbClr val="EEDD89"/>
          </a:solidFill>
        </p:spPr>
        <p:txBody>
          <a:bodyPr wrap="square" rtlCol="0">
            <a:spAutoFit/>
          </a:bodyPr>
          <a:lstStyle/>
          <a:p>
            <a:pPr algn="ctr"/>
            <a:r>
              <a:rPr lang="en-US">
                <a:solidFill>
                  <a:schemeClr val="accent6">
                    <a:lumMod val="50000"/>
                  </a:schemeClr>
                </a:solidFill>
                <a:latin typeface="Arial" panose="020B0604020202020204" pitchFamily="34" charset="0"/>
                <a:cs typeface="Arial" panose="020B0604020202020204" pitchFamily="34" charset="0"/>
              </a:rPr>
              <a:t>More Information Here (Link)</a:t>
            </a:r>
          </a:p>
        </p:txBody>
      </p:sp>
    </p:spTree>
    <p:extLst>
      <p:ext uri="{BB962C8B-B14F-4D97-AF65-F5344CB8AC3E}">
        <p14:creationId xmlns:p14="http://schemas.microsoft.com/office/powerpoint/2010/main" val="395401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0CBE-D4EF-41C7-5ACA-49D121898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3F716-0A70-C423-8F39-464191B65D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494DC-2A2B-083F-8520-D3D2CF982F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66D66-0BDB-8F0A-989F-281DF0EE9480}"/>
              </a:ext>
            </a:extLst>
          </p:cNvPr>
          <p:cNvSpPr>
            <a:spLocks noGrp="1"/>
          </p:cNvSpPr>
          <p:nvPr>
            <p:ph type="dt" sz="half" idx="10"/>
          </p:nvPr>
        </p:nvSpPr>
        <p:spPr>
          <a:xfrm>
            <a:off x="838200" y="6356350"/>
            <a:ext cx="2743200" cy="365125"/>
          </a:xfrm>
          <a:prstGeom prst="rect">
            <a:avLst/>
          </a:prstGeom>
        </p:spPr>
        <p:txBody>
          <a:bodyPr/>
          <a:lstStyle/>
          <a:p>
            <a:fld id="{4AB7F6C7-A13C-456B-8005-6DC69CE2810C}" type="datetimeFigureOut">
              <a:rPr lang="en-US" smtClean="0"/>
              <a:t>4/11/2025</a:t>
            </a:fld>
            <a:endParaRPr lang="en-US"/>
          </a:p>
        </p:txBody>
      </p:sp>
      <p:sp>
        <p:nvSpPr>
          <p:cNvPr id="6" name="Footer Placeholder 5">
            <a:extLst>
              <a:ext uri="{FF2B5EF4-FFF2-40B4-BE49-F238E27FC236}">
                <a16:creationId xmlns:a16="http://schemas.microsoft.com/office/drawing/2014/main" id="{9F6BDE66-D81C-279D-19C6-2EFEA0382C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19848C-9CD1-7D2C-4FC3-663D2B83328C}"/>
              </a:ext>
            </a:extLst>
          </p:cNvPr>
          <p:cNvSpPr>
            <a:spLocks noGrp="1"/>
          </p:cNvSpPr>
          <p:nvPr>
            <p:ph type="sldNum" sz="quarter" idx="12"/>
          </p:nvPr>
        </p:nvSpPr>
        <p:spPr>
          <a:xfrm>
            <a:off x="8610600" y="6356350"/>
            <a:ext cx="2743200" cy="365125"/>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389544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523A-A480-A7D0-20F4-1538E96487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96EC44-637A-355B-8B13-E5D923E686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ED5AD-509F-AD52-E693-9A9CE6DFB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34D0E6-C3A2-9C89-ACB6-A867B00835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4C0AF-CA18-BB55-517B-C95BAF3920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53C1F-D03A-4E69-965E-09A682670B8E}"/>
              </a:ext>
            </a:extLst>
          </p:cNvPr>
          <p:cNvSpPr>
            <a:spLocks noGrp="1"/>
          </p:cNvSpPr>
          <p:nvPr>
            <p:ph type="dt" sz="half" idx="10"/>
          </p:nvPr>
        </p:nvSpPr>
        <p:spPr>
          <a:xfrm>
            <a:off x="838200" y="6356350"/>
            <a:ext cx="2743200" cy="365125"/>
          </a:xfrm>
          <a:prstGeom prst="rect">
            <a:avLst/>
          </a:prstGeom>
        </p:spPr>
        <p:txBody>
          <a:bodyPr/>
          <a:lstStyle/>
          <a:p>
            <a:fld id="{4AB7F6C7-A13C-456B-8005-6DC69CE2810C}" type="datetimeFigureOut">
              <a:rPr lang="en-US" smtClean="0"/>
              <a:t>4/11/2025</a:t>
            </a:fld>
            <a:endParaRPr lang="en-US"/>
          </a:p>
        </p:txBody>
      </p:sp>
      <p:sp>
        <p:nvSpPr>
          <p:cNvPr id="8" name="Footer Placeholder 7">
            <a:extLst>
              <a:ext uri="{FF2B5EF4-FFF2-40B4-BE49-F238E27FC236}">
                <a16:creationId xmlns:a16="http://schemas.microsoft.com/office/drawing/2014/main" id="{8BE268B6-6222-58E6-A14A-FE30F0FA1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89440F-A564-901F-47B3-0E7D8F20DA97}"/>
              </a:ext>
            </a:extLst>
          </p:cNvPr>
          <p:cNvSpPr>
            <a:spLocks noGrp="1"/>
          </p:cNvSpPr>
          <p:nvPr>
            <p:ph type="sldNum" sz="quarter" idx="12"/>
          </p:nvPr>
        </p:nvSpPr>
        <p:spPr>
          <a:xfrm>
            <a:off x="8610600" y="6356350"/>
            <a:ext cx="2743200" cy="365125"/>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57861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2274-CEA8-3981-2113-6F5DD2C914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B3279-12B7-1770-195E-3E035837DBBF}"/>
              </a:ext>
            </a:extLst>
          </p:cNvPr>
          <p:cNvSpPr>
            <a:spLocks noGrp="1"/>
          </p:cNvSpPr>
          <p:nvPr>
            <p:ph type="dt" sz="half" idx="10"/>
          </p:nvPr>
        </p:nvSpPr>
        <p:spPr>
          <a:xfrm>
            <a:off x="838200" y="6356350"/>
            <a:ext cx="2743200" cy="365125"/>
          </a:xfrm>
          <a:prstGeom prst="rect">
            <a:avLst/>
          </a:prstGeom>
        </p:spPr>
        <p:txBody>
          <a:bodyPr/>
          <a:lstStyle/>
          <a:p>
            <a:fld id="{4AB7F6C7-A13C-456B-8005-6DC69CE2810C}" type="datetimeFigureOut">
              <a:rPr lang="en-US" smtClean="0"/>
              <a:t>4/11/2025</a:t>
            </a:fld>
            <a:endParaRPr lang="en-US"/>
          </a:p>
        </p:txBody>
      </p:sp>
      <p:sp>
        <p:nvSpPr>
          <p:cNvPr id="4" name="Footer Placeholder 3">
            <a:extLst>
              <a:ext uri="{FF2B5EF4-FFF2-40B4-BE49-F238E27FC236}">
                <a16:creationId xmlns:a16="http://schemas.microsoft.com/office/drawing/2014/main" id="{84956F9F-69B2-E411-298E-7AFFF276E1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7771748-CE86-AB94-B2C4-F956A200E3D3}"/>
              </a:ext>
            </a:extLst>
          </p:cNvPr>
          <p:cNvSpPr>
            <a:spLocks noGrp="1"/>
          </p:cNvSpPr>
          <p:nvPr>
            <p:ph type="sldNum" sz="quarter" idx="12"/>
          </p:nvPr>
        </p:nvSpPr>
        <p:spPr>
          <a:xfrm>
            <a:off x="8610600" y="6356350"/>
            <a:ext cx="2743200" cy="365125"/>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103373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1A8A9-4414-DB1A-ECC5-B4FB38A7A923}"/>
              </a:ext>
            </a:extLst>
          </p:cNvPr>
          <p:cNvSpPr>
            <a:spLocks noGrp="1"/>
          </p:cNvSpPr>
          <p:nvPr>
            <p:ph type="dt" sz="half" idx="10"/>
          </p:nvPr>
        </p:nvSpPr>
        <p:spPr>
          <a:xfrm>
            <a:off x="838200" y="6356350"/>
            <a:ext cx="2743200" cy="365125"/>
          </a:xfrm>
          <a:prstGeom prst="rect">
            <a:avLst/>
          </a:prstGeom>
        </p:spPr>
        <p:txBody>
          <a:bodyPr/>
          <a:lstStyle/>
          <a:p>
            <a:fld id="{4AB7F6C7-A13C-456B-8005-6DC69CE2810C}" type="datetimeFigureOut">
              <a:rPr lang="en-US" smtClean="0"/>
              <a:t>4/11/2025</a:t>
            </a:fld>
            <a:endParaRPr lang="en-US"/>
          </a:p>
        </p:txBody>
      </p:sp>
      <p:sp>
        <p:nvSpPr>
          <p:cNvPr id="3" name="Footer Placeholder 2">
            <a:extLst>
              <a:ext uri="{FF2B5EF4-FFF2-40B4-BE49-F238E27FC236}">
                <a16:creationId xmlns:a16="http://schemas.microsoft.com/office/drawing/2014/main" id="{873FEE4A-0C87-BDD7-C7B6-6ABAA981CD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43A1D9E-0C94-8AB1-5906-6EE06F2CF9CE}"/>
              </a:ext>
            </a:extLst>
          </p:cNvPr>
          <p:cNvSpPr>
            <a:spLocks noGrp="1"/>
          </p:cNvSpPr>
          <p:nvPr>
            <p:ph type="sldNum" sz="quarter" idx="12"/>
          </p:nvPr>
        </p:nvSpPr>
        <p:spPr>
          <a:xfrm>
            <a:off x="8610600" y="6356350"/>
            <a:ext cx="2743200" cy="365125"/>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323724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DD89">
            <a:alpha val="59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8D0C4-5FF8-8BE5-736E-824D4C815A70}"/>
              </a:ext>
            </a:extLst>
          </p:cNvPr>
          <p:cNvSpPr>
            <a:spLocks noGrp="1"/>
          </p:cNvSpPr>
          <p:nvPr>
            <p:ph type="title"/>
          </p:nvPr>
        </p:nvSpPr>
        <p:spPr>
          <a:xfrm>
            <a:off x="1433512" y="322263"/>
            <a:ext cx="9324975" cy="1325563"/>
          </a:xfrm>
          <a:prstGeom prst="rect">
            <a:avLst/>
          </a:prstGeom>
        </p:spPr>
        <p:txBody>
          <a:bodyPr vert="horz" lIns="91440" tIns="45720" rIns="91440" bIns="45720" rtlCol="0" anchor="ctr">
            <a:normAutofit/>
          </a:bodyPr>
          <a:lstStyle/>
          <a:p>
            <a:r>
              <a:rPr lang="en-US"/>
              <a:t>Arial Black Header</a:t>
            </a:r>
          </a:p>
        </p:txBody>
      </p:sp>
      <p:sp>
        <p:nvSpPr>
          <p:cNvPr id="3" name="Text Placeholder 2">
            <a:extLst>
              <a:ext uri="{FF2B5EF4-FFF2-40B4-BE49-F238E27FC236}">
                <a16:creationId xmlns:a16="http://schemas.microsoft.com/office/drawing/2014/main" id="{A324DCEC-85A2-A634-5AF8-71D90702EDE6}"/>
              </a:ext>
            </a:extLst>
          </p:cNvPr>
          <p:cNvSpPr>
            <a:spLocks noGrp="1"/>
          </p:cNvSpPr>
          <p:nvPr>
            <p:ph type="body" idx="1"/>
          </p:nvPr>
        </p:nvSpPr>
        <p:spPr>
          <a:xfrm>
            <a:off x="1604961" y="1811337"/>
            <a:ext cx="898207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yellow and grey lines">
            <a:extLst>
              <a:ext uri="{FF2B5EF4-FFF2-40B4-BE49-F238E27FC236}">
                <a16:creationId xmlns:a16="http://schemas.microsoft.com/office/drawing/2014/main" id="{277C4737-BDCA-5480-22F0-CD502A0ED0D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23550" cy="1466392"/>
          </a:xfrm>
          <a:prstGeom prst="rect">
            <a:avLst/>
          </a:prstGeom>
        </p:spPr>
      </p:pic>
    </p:spTree>
    <p:extLst>
      <p:ext uri="{BB962C8B-B14F-4D97-AF65-F5344CB8AC3E}">
        <p14:creationId xmlns:p14="http://schemas.microsoft.com/office/powerpoint/2010/main" val="186699311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1" r:id="rId3"/>
    <p:sldLayoutId id="2147483650" r:id="rId4"/>
    <p:sldLayoutId id="2147483664"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accent6">
              <a:lumMod val="50000"/>
            </a:schemeClr>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customXml" Target="../ink/ink3.xml"/><Relationship Id="rId5" Type="http://schemas.openxmlformats.org/officeDocument/2006/relationships/customXml" Target="../ink/ink2.xml"/><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customXml" Target="../ink/ink5.xml"/></Relationships>
</file>

<file path=ppt/slides/_rels/slide14.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customXml" Target="../ink/ink6.xml"/><Relationship Id="rId1" Type="http://schemas.openxmlformats.org/officeDocument/2006/relationships/slideLayout" Target="../slideLayouts/slideLayout8.xml"/><Relationship Id="rId6" Type="http://schemas.openxmlformats.org/officeDocument/2006/relationships/customXml" Target="../ink/ink9.xml"/><Relationship Id="rId5" Type="http://schemas.openxmlformats.org/officeDocument/2006/relationships/customXml" Target="../ink/ink8.xml"/><Relationship Id="rId10" Type="http://schemas.openxmlformats.org/officeDocument/2006/relationships/image" Target="../media/image20.png"/><Relationship Id="rId4" Type="http://schemas.openxmlformats.org/officeDocument/2006/relationships/customXml" Target="../ink/ink7.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customXml" Target="../ink/ink11.xml"/><Relationship Id="rId1" Type="http://schemas.openxmlformats.org/officeDocument/2006/relationships/slideLayout" Target="../slideLayouts/slideLayout8.xml"/><Relationship Id="rId6" Type="http://schemas.openxmlformats.org/officeDocument/2006/relationships/customXml" Target="../ink/ink14.xml"/><Relationship Id="rId11" Type="http://schemas.openxmlformats.org/officeDocument/2006/relationships/image" Target="../media/image24.png"/><Relationship Id="rId5" Type="http://schemas.openxmlformats.org/officeDocument/2006/relationships/customXml" Target="../ink/ink13.xml"/><Relationship Id="rId10" Type="http://schemas.openxmlformats.org/officeDocument/2006/relationships/image" Target="../media/image23.png"/><Relationship Id="rId4" Type="http://schemas.openxmlformats.org/officeDocument/2006/relationships/customXml" Target="../ink/ink12.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customXml" Target="../ink/ink22.xml"/><Relationship Id="rId18" Type="http://schemas.openxmlformats.org/officeDocument/2006/relationships/customXml" Target="../ink/ink26.xml"/><Relationship Id="rId3" Type="http://schemas.openxmlformats.org/officeDocument/2006/relationships/image" Target="../media/image17.png"/><Relationship Id="rId7" Type="http://schemas.openxmlformats.org/officeDocument/2006/relationships/image" Target="../media/image18.png"/><Relationship Id="rId12" Type="http://schemas.openxmlformats.org/officeDocument/2006/relationships/image" Target="../media/image26.png"/><Relationship Id="rId17" Type="http://schemas.openxmlformats.org/officeDocument/2006/relationships/customXml" Target="../ink/ink25.xml"/><Relationship Id="rId2" Type="http://schemas.openxmlformats.org/officeDocument/2006/relationships/customXml" Target="../ink/ink16.xml"/><Relationship Id="rId16" Type="http://schemas.openxmlformats.org/officeDocument/2006/relationships/customXml" Target="../ink/ink24.xml"/><Relationship Id="rId1" Type="http://schemas.openxmlformats.org/officeDocument/2006/relationships/slideLayout" Target="../slideLayouts/slideLayout8.xml"/><Relationship Id="rId6" Type="http://schemas.openxmlformats.org/officeDocument/2006/relationships/customXml" Target="../ink/ink19.xml"/><Relationship Id="rId11" Type="http://schemas.openxmlformats.org/officeDocument/2006/relationships/customXml" Target="../ink/ink21.xml"/><Relationship Id="rId5" Type="http://schemas.openxmlformats.org/officeDocument/2006/relationships/customXml" Target="../ink/ink18.xml"/><Relationship Id="rId15" Type="http://schemas.openxmlformats.org/officeDocument/2006/relationships/customXml" Target="../ink/ink23.xml"/><Relationship Id="rId10" Type="http://schemas.openxmlformats.org/officeDocument/2006/relationships/image" Target="../media/image25.png"/><Relationship Id="rId4" Type="http://schemas.openxmlformats.org/officeDocument/2006/relationships/customXml" Target="../ink/ink17.xml"/><Relationship Id="rId9" Type="http://schemas.openxmlformats.org/officeDocument/2006/relationships/image" Target="../media/image19.pn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28.png"/><Relationship Id="rId1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18.png"/><Relationship Id="rId12" Type="http://schemas.openxmlformats.org/officeDocument/2006/relationships/customXml" Target="../ink/ink33.xml"/><Relationship Id="rId17" Type="http://schemas.openxmlformats.org/officeDocument/2006/relationships/customXml" Target="../ink/ink37.xml"/><Relationship Id="rId2" Type="http://schemas.openxmlformats.org/officeDocument/2006/relationships/customXml" Target="../ink/ink27.xml"/><Relationship Id="rId16" Type="http://schemas.openxmlformats.org/officeDocument/2006/relationships/customXml" Target="../ink/ink36.xml"/><Relationship Id="rId1" Type="http://schemas.openxmlformats.org/officeDocument/2006/relationships/slideLayout" Target="../slideLayouts/slideLayout8.xml"/><Relationship Id="rId6" Type="http://schemas.openxmlformats.org/officeDocument/2006/relationships/customXml" Target="../ink/ink30.xml"/><Relationship Id="rId11" Type="http://schemas.openxmlformats.org/officeDocument/2006/relationships/image" Target="../media/image26.png"/><Relationship Id="rId5" Type="http://schemas.openxmlformats.org/officeDocument/2006/relationships/customXml" Target="../ink/ink29.xml"/><Relationship Id="rId15" Type="http://schemas.openxmlformats.org/officeDocument/2006/relationships/customXml" Target="../ink/ink35.xml"/><Relationship Id="rId10" Type="http://schemas.openxmlformats.org/officeDocument/2006/relationships/customXml" Target="../ink/ink32.xml"/><Relationship Id="rId4" Type="http://schemas.openxmlformats.org/officeDocument/2006/relationships/customXml" Target="../ink/ink28.xml"/><Relationship Id="rId9" Type="http://schemas.openxmlformats.org/officeDocument/2006/relationships/image" Target="../media/image19.png"/><Relationship Id="rId14" Type="http://schemas.openxmlformats.org/officeDocument/2006/relationships/customXml" Target="../ink/ink34.xml"/></Relationships>
</file>

<file path=ppt/slides/_rels/slide18.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image" Target="../media/image17.png"/><Relationship Id="rId7" Type="http://schemas.openxmlformats.org/officeDocument/2006/relationships/customXml" Target="../ink/ink42.xml"/><Relationship Id="rId2" Type="http://schemas.openxmlformats.org/officeDocument/2006/relationships/customXml" Target="../ink/ink38.xml"/><Relationship Id="rId1" Type="http://schemas.openxmlformats.org/officeDocument/2006/relationships/slideLayout" Target="../slideLayouts/slideLayout8.xml"/><Relationship Id="rId6" Type="http://schemas.openxmlformats.org/officeDocument/2006/relationships/customXml" Target="../ink/ink41.xml"/><Relationship Id="rId5" Type="http://schemas.openxmlformats.org/officeDocument/2006/relationships/customXml" Target="../ink/ink40.xml"/><Relationship Id="rId10" Type="http://schemas.openxmlformats.org/officeDocument/2006/relationships/image" Target="../media/image30.png"/><Relationship Id="rId4" Type="http://schemas.openxmlformats.org/officeDocument/2006/relationships/customXml" Target="../ink/ink39.xml"/><Relationship Id="rId9" Type="http://schemas.openxmlformats.org/officeDocument/2006/relationships/customXml" Target="../ink/ink44.xml"/></Relationships>
</file>

<file path=ppt/slides/_rels/slide19.xml.rels><?xml version="1.0" encoding="UTF-8" standalone="yes"?>
<Relationships xmlns="http://schemas.openxmlformats.org/package/2006/relationships"><Relationship Id="rId8" Type="http://schemas.openxmlformats.org/officeDocument/2006/relationships/customXml" Target="../ink/ink50.xml"/><Relationship Id="rId3" Type="http://schemas.openxmlformats.org/officeDocument/2006/relationships/image" Target="../media/image17.png"/><Relationship Id="rId7" Type="http://schemas.openxmlformats.org/officeDocument/2006/relationships/customXml" Target="../ink/ink49.xml"/><Relationship Id="rId2" Type="http://schemas.openxmlformats.org/officeDocument/2006/relationships/customXml" Target="../ink/ink45.xml"/><Relationship Id="rId1" Type="http://schemas.openxmlformats.org/officeDocument/2006/relationships/slideLayout" Target="../slideLayouts/slideLayout8.xml"/><Relationship Id="rId6" Type="http://schemas.openxmlformats.org/officeDocument/2006/relationships/customXml" Target="../ink/ink48.xml"/><Relationship Id="rId5" Type="http://schemas.openxmlformats.org/officeDocument/2006/relationships/customXml" Target="../ink/ink47.xml"/><Relationship Id="rId10" Type="http://schemas.openxmlformats.org/officeDocument/2006/relationships/image" Target="../media/image31.png"/><Relationship Id="rId4" Type="http://schemas.openxmlformats.org/officeDocument/2006/relationships/customXml" Target="../ink/ink46.xml"/><Relationship Id="rId9" Type="http://schemas.openxmlformats.org/officeDocument/2006/relationships/customXml" Target="../ink/ink5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customXml" Target="../ink/ink57.xml"/><Relationship Id="rId3" Type="http://schemas.openxmlformats.org/officeDocument/2006/relationships/image" Target="../media/image17.png"/><Relationship Id="rId7" Type="http://schemas.openxmlformats.org/officeDocument/2006/relationships/customXml" Target="../ink/ink56.xml"/><Relationship Id="rId2" Type="http://schemas.openxmlformats.org/officeDocument/2006/relationships/customXml" Target="../ink/ink52.xml"/><Relationship Id="rId1" Type="http://schemas.openxmlformats.org/officeDocument/2006/relationships/slideLayout" Target="../slideLayouts/slideLayout8.xml"/><Relationship Id="rId6" Type="http://schemas.openxmlformats.org/officeDocument/2006/relationships/customXml" Target="../ink/ink55.xml"/><Relationship Id="rId5" Type="http://schemas.openxmlformats.org/officeDocument/2006/relationships/customXml" Target="../ink/ink54.xml"/><Relationship Id="rId10" Type="http://schemas.openxmlformats.org/officeDocument/2006/relationships/image" Target="../media/image32.png"/><Relationship Id="rId4" Type="http://schemas.openxmlformats.org/officeDocument/2006/relationships/customXml" Target="../ink/ink53.xml"/><Relationship Id="rId9" Type="http://schemas.openxmlformats.org/officeDocument/2006/relationships/customXml" Target="../ink/ink58.xml"/></Relationships>
</file>

<file path=ppt/slides/_rels/slide21.xml.rels><?xml version="1.0" encoding="UTF-8" standalone="yes"?>
<Relationships xmlns="http://schemas.openxmlformats.org/package/2006/relationships"><Relationship Id="rId8" Type="http://schemas.openxmlformats.org/officeDocument/2006/relationships/customXml" Target="../ink/ink64.xml"/><Relationship Id="rId3" Type="http://schemas.openxmlformats.org/officeDocument/2006/relationships/image" Target="../media/image17.png"/><Relationship Id="rId7" Type="http://schemas.openxmlformats.org/officeDocument/2006/relationships/customXml" Target="../ink/ink63.xml"/><Relationship Id="rId2" Type="http://schemas.openxmlformats.org/officeDocument/2006/relationships/customXml" Target="../ink/ink59.xml"/><Relationship Id="rId1" Type="http://schemas.openxmlformats.org/officeDocument/2006/relationships/slideLayout" Target="../slideLayouts/slideLayout8.xml"/><Relationship Id="rId6" Type="http://schemas.openxmlformats.org/officeDocument/2006/relationships/customXml" Target="../ink/ink62.xml"/><Relationship Id="rId5" Type="http://schemas.openxmlformats.org/officeDocument/2006/relationships/customXml" Target="../ink/ink61.xml"/><Relationship Id="rId10" Type="http://schemas.openxmlformats.org/officeDocument/2006/relationships/image" Target="../media/image33.png"/><Relationship Id="rId4" Type="http://schemas.openxmlformats.org/officeDocument/2006/relationships/customXml" Target="../ink/ink60.xml"/><Relationship Id="rId9" Type="http://schemas.openxmlformats.org/officeDocument/2006/relationships/customXml" Target="../ink/ink65.xml"/></Relationships>
</file>

<file path=ppt/slides/_rels/slide22.xml.rels><?xml version="1.0" encoding="UTF-8" standalone="yes"?>
<Relationships xmlns="http://schemas.openxmlformats.org/package/2006/relationships"><Relationship Id="rId8" Type="http://schemas.openxmlformats.org/officeDocument/2006/relationships/customXml" Target="../ink/ink71.xml"/><Relationship Id="rId3" Type="http://schemas.openxmlformats.org/officeDocument/2006/relationships/image" Target="../media/image17.png"/><Relationship Id="rId7" Type="http://schemas.openxmlformats.org/officeDocument/2006/relationships/customXml" Target="../ink/ink70.xml"/><Relationship Id="rId2" Type="http://schemas.openxmlformats.org/officeDocument/2006/relationships/customXml" Target="../ink/ink66.xml"/><Relationship Id="rId1" Type="http://schemas.openxmlformats.org/officeDocument/2006/relationships/slideLayout" Target="../slideLayouts/slideLayout8.xml"/><Relationship Id="rId6" Type="http://schemas.openxmlformats.org/officeDocument/2006/relationships/customXml" Target="../ink/ink69.xml"/><Relationship Id="rId5" Type="http://schemas.openxmlformats.org/officeDocument/2006/relationships/customXml" Target="../ink/ink68.xml"/><Relationship Id="rId10" Type="http://schemas.openxmlformats.org/officeDocument/2006/relationships/image" Target="../media/image34.png"/><Relationship Id="rId4" Type="http://schemas.openxmlformats.org/officeDocument/2006/relationships/customXml" Target="../ink/ink67.xml"/><Relationship Id="rId9" Type="http://schemas.openxmlformats.org/officeDocument/2006/relationships/customXml" Target="../ink/ink72.xml"/></Relationships>
</file>

<file path=ppt/slides/_rels/slide23.xml.rels><?xml version="1.0" encoding="UTF-8" standalone="yes"?>
<Relationships xmlns="http://schemas.openxmlformats.org/package/2006/relationships"><Relationship Id="rId8" Type="http://schemas.openxmlformats.org/officeDocument/2006/relationships/customXml" Target="../ink/ink78.xml"/><Relationship Id="rId3" Type="http://schemas.openxmlformats.org/officeDocument/2006/relationships/image" Target="../media/image17.png"/><Relationship Id="rId7" Type="http://schemas.openxmlformats.org/officeDocument/2006/relationships/customXml" Target="../ink/ink77.xml"/><Relationship Id="rId2" Type="http://schemas.openxmlformats.org/officeDocument/2006/relationships/customXml" Target="../ink/ink73.xml"/><Relationship Id="rId1" Type="http://schemas.openxmlformats.org/officeDocument/2006/relationships/slideLayout" Target="../slideLayouts/slideLayout8.xml"/><Relationship Id="rId6" Type="http://schemas.openxmlformats.org/officeDocument/2006/relationships/customXml" Target="../ink/ink76.xml"/><Relationship Id="rId5" Type="http://schemas.openxmlformats.org/officeDocument/2006/relationships/customXml" Target="../ink/ink75.xml"/><Relationship Id="rId10" Type="http://schemas.openxmlformats.org/officeDocument/2006/relationships/image" Target="../media/image35.png"/><Relationship Id="rId4" Type="http://schemas.openxmlformats.org/officeDocument/2006/relationships/customXml" Target="../ink/ink74.xml"/><Relationship Id="rId9" Type="http://schemas.openxmlformats.org/officeDocument/2006/relationships/customXml" Target="../ink/ink79.xml"/></Relationships>
</file>

<file path=ppt/slides/_rels/slide24.xml.rels><?xml version="1.0" encoding="UTF-8" standalone="yes"?>
<Relationships xmlns="http://schemas.openxmlformats.org/package/2006/relationships"><Relationship Id="rId8" Type="http://schemas.openxmlformats.org/officeDocument/2006/relationships/customXml" Target="../ink/ink85.xml"/><Relationship Id="rId3" Type="http://schemas.openxmlformats.org/officeDocument/2006/relationships/image" Target="../media/image17.png"/><Relationship Id="rId7" Type="http://schemas.openxmlformats.org/officeDocument/2006/relationships/customXml" Target="../ink/ink84.xml"/><Relationship Id="rId2" Type="http://schemas.openxmlformats.org/officeDocument/2006/relationships/customXml" Target="../ink/ink80.xml"/><Relationship Id="rId1" Type="http://schemas.openxmlformats.org/officeDocument/2006/relationships/slideLayout" Target="../slideLayouts/slideLayout8.xml"/><Relationship Id="rId6" Type="http://schemas.openxmlformats.org/officeDocument/2006/relationships/customXml" Target="../ink/ink83.xml"/><Relationship Id="rId5" Type="http://schemas.openxmlformats.org/officeDocument/2006/relationships/customXml" Target="../ink/ink82.xml"/><Relationship Id="rId10" Type="http://schemas.openxmlformats.org/officeDocument/2006/relationships/image" Target="../media/image36.png"/><Relationship Id="rId4" Type="http://schemas.openxmlformats.org/officeDocument/2006/relationships/customXml" Target="../ink/ink81.xml"/><Relationship Id="rId9" Type="http://schemas.openxmlformats.org/officeDocument/2006/relationships/customXml" Target="../ink/ink8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pedsresearch.org/bird/event/georgia-ctsa-kl2-program1" TargetMode="External"/><Relationship Id="rId2" Type="http://schemas.openxmlformats.org/officeDocument/2006/relationships/hyperlink" Target="https://pedsresearch.org/bird/event/north-american-society-for-pediatric-gastroenterology-hepatology-and-nutrition-young-investigator-development-awards"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pedsresearch.org/bird/event/alexs-lemonade-stand-runx1-early-career-investigator-grant-program" TargetMode="External"/><Relationship Id="rId2" Type="http://schemas.openxmlformats.org/officeDocument/2006/relationships/hyperlink" Target="https://pedsresearch.org/bird/event/the-damon-runyon-rachleff-innovation-award"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pedsresearch.org/bird/event/alexs-lemonade-stand-runx1-early-career-investigator-grant-program" TargetMode="External"/><Relationship Id="rId2" Type="http://schemas.openxmlformats.org/officeDocument/2006/relationships/hyperlink" Target="https://emory.infoready4.com/#freeformCompetitionDetail/1961597" TargetMode="External"/><Relationship Id="rId1" Type="http://schemas.openxmlformats.org/officeDocument/2006/relationships/slideLayout" Target="../slideLayouts/slideLayout8.xml"/><Relationship Id="rId4" Type="http://schemas.openxmlformats.org/officeDocument/2006/relationships/hyperlink" Target="https://pedsresearch.org/uploads/pages/doc/Abstract-Tip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6F4C-C8C0-CB76-C7EB-9455245882F7}"/>
              </a:ext>
            </a:extLst>
          </p:cNvPr>
          <p:cNvSpPr>
            <a:spLocks noGrp="1"/>
          </p:cNvSpPr>
          <p:nvPr>
            <p:ph type="ctrTitle"/>
          </p:nvPr>
        </p:nvSpPr>
        <p:spPr>
          <a:xfrm>
            <a:off x="1289108" y="-108176"/>
            <a:ext cx="9144000" cy="1655762"/>
          </a:xfrm>
        </p:spPr>
        <p:txBody>
          <a:bodyPr>
            <a:normAutofit/>
          </a:bodyPr>
          <a:lstStyle/>
          <a:p>
            <a:r>
              <a:rPr lang="en-US" dirty="0"/>
              <a:t>K-Club</a:t>
            </a:r>
          </a:p>
        </p:txBody>
      </p:sp>
      <p:sp>
        <p:nvSpPr>
          <p:cNvPr id="3" name="Subtitle 2">
            <a:extLst>
              <a:ext uri="{FF2B5EF4-FFF2-40B4-BE49-F238E27FC236}">
                <a16:creationId xmlns:a16="http://schemas.microsoft.com/office/drawing/2014/main" id="{E2A87185-EAE8-9365-3B3C-9FBFA7178B0E}"/>
              </a:ext>
            </a:extLst>
          </p:cNvPr>
          <p:cNvSpPr>
            <a:spLocks noGrp="1"/>
          </p:cNvSpPr>
          <p:nvPr>
            <p:ph type="subTitle" idx="1"/>
          </p:nvPr>
        </p:nvSpPr>
        <p:spPr>
          <a:xfrm>
            <a:off x="1289108" y="2161377"/>
            <a:ext cx="9144000" cy="1655762"/>
          </a:xfrm>
        </p:spPr>
        <p:txBody>
          <a:bodyPr vert="horz" lIns="91440" tIns="45720" rIns="91440" bIns="45720" rtlCol="0" anchor="t">
            <a:normAutofit/>
          </a:bodyPr>
          <a:lstStyle/>
          <a:p>
            <a:r>
              <a:rPr lang="en-US" sz="3200" dirty="0" err="1">
                <a:solidFill>
                  <a:schemeClr val="accent6">
                    <a:lumMod val="50000"/>
                  </a:schemeClr>
                </a:solidFill>
                <a:latin typeface="Arial"/>
                <a:cs typeface="Arial"/>
              </a:rPr>
              <a:t>SciENcv</a:t>
            </a:r>
            <a:r>
              <a:rPr lang="en-US" sz="3200" dirty="0">
                <a:solidFill>
                  <a:schemeClr val="accent6">
                    <a:lumMod val="50000"/>
                  </a:schemeClr>
                </a:solidFill>
                <a:latin typeface="Arial"/>
                <a:cs typeface="Arial"/>
              </a:rPr>
              <a:t> </a:t>
            </a:r>
            <a:r>
              <a:rPr lang="en-US" sz="3200" dirty="0" err="1">
                <a:solidFill>
                  <a:schemeClr val="accent6">
                    <a:lumMod val="50000"/>
                  </a:schemeClr>
                </a:solidFill>
                <a:latin typeface="Arial"/>
                <a:cs typeface="Arial"/>
              </a:rPr>
              <a:t>biosketches</a:t>
            </a:r>
            <a:r>
              <a:rPr lang="en-US" sz="3200" dirty="0">
                <a:solidFill>
                  <a:schemeClr val="accent6">
                    <a:lumMod val="50000"/>
                  </a:schemeClr>
                </a:solidFill>
                <a:latin typeface="Arial"/>
                <a:cs typeface="Arial"/>
              </a:rPr>
              <a:t> and Other NIH Changes: a Hands-on Workshop</a:t>
            </a:r>
          </a:p>
          <a:p>
            <a:r>
              <a:rPr lang="en-US" sz="3200" dirty="0">
                <a:latin typeface="Arial"/>
                <a:cs typeface="Arial"/>
              </a:rPr>
              <a:t>4/14/2024</a:t>
            </a:r>
            <a:endParaRPr lang="en-US" sz="3200" dirty="0"/>
          </a:p>
        </p:txBody>
      </p:sp>
    </p:spTree>
    <p:extLst>
      <p:ext uri="{BB962C8B-B14F-4D97-AF65-F5344CB8AC3E}">
        <p14:creationId xmlns:p14="http://schemas.microsoft.com/office/powerpoint/2010/main" val="426699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2ACA0-0BC2-5352-EDEC-4A2D35255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3A977-1825-FCF4-F923-CDDF8ACC6007}"/>
              </a:ext>
            </a:extLst>
          </p:cNvPr>
          <p:cNvSpPr>
            <a:spLocks noGrp="1"/>
          </p:cNvSpPr>
          <p:nvPr>
            <p:ph type="title"/>
          </p:nvPr>
        </p:nvSpPr>
        <p:spPr>
          <a:xfrm>
            <a:off x="967168" y="32162"/>
            <a:ext cx="9324975" cy="1325563"/>
          </a:xfrm>
        </p:spPr>
        <p:txBody>
          <a:bodyPr/>
          <a:lstStyle/>
          <a:p>
            <a:r>
              <a:rPr lang="en-US" dirty="0"/>
              <a:t>Adding delegates</a:t>
            </a:r>
          </a:p>
        </p:txBody>
      </p:sp>
      <p:pic>
        <p:nvPicPr>
          <p:cNvPr id="4" name="Picture 3">
            <a:extLst>
              <a:ext uri="{FF2B5EF4-FFF2-40B4-BE49-F238E27FC236}">
                <a16:creationId xmlns:a16="http://schemas.microsoft.com/office/drawing/2014/main" id="{1DA211CC-28C7-BE97-8388-FCDE7FF45644}"/>
              </a:ext>
            </a:extLst>
          </p:cNvPr>
          <p:cNvPicPr>
            <a:picLocks noChangeAspect="1"/>
          </p:cNvPicPr>
          <p:nvPr/>
        </p:nvPicPr>
        <p:blipFill>
          <a:blip r:embed="rId2"/>
          <a:stretch>
            <a:fillRect/>
          </a:stretch>
        </p:blipFill>
        <p:spPr>
          <a:xfrm>
            <a:off x="1589871" y="1026596"/>
            <a:ext cx="8792802" cy="5572903"/>
          </a:xfrm>
          <a:prstGeom prst="rect">
            <a:avLst/>
          </a:prstGeom>
        </p:spPr>
      </p:pic>
    </p:spTree>
    <p:extLst>
      <p:ext uri="{BB962C8B-B14F-4D97-AF65-F5344CB8AC3E}">
        <p14:creationId xmlns:p14="http://schemas.microsoft.com/office/powerpoint/2010/main" val="405561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B12A9-B9CC-7AD5-473E-927B5452E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579A7-9791-C930-FD4D-327D82275D1D}"/>
              </a:ext>
            </a:extLst>
          </p:cNvPr>
          <p:cNvSpPr>
            <a:spLocks noGrp="1"/>
          </p:cNvSpPr>
          <p:nvPr>
            <p:ph type="title"/>
          </p:nvPr>
        </p:nvSpPr>
        <p:spPr>
          <a:xfrm>
            <a:off x="738568" y="0"/>
            <a:ext cx="9324975" cy="1325563"/>
          </a:xfrm>
        </p:spPr>
        <p:txBody>
          <a:bodyPr/>
          <a:lstStyle/>
          <a:p>
            <a:r>
              <a:rPr lang="en-US" dirty="0"/>
              <a:t>Inside </a:t>
            </a:r>
            <a:r>
              <a:rPr lang="en-US" dirty="0" err="1"/>
              <a:t>SciENcv</a:t>
            </a:r>
            <a:endParaRPr lang="en-US" dirty="0"/>
          </a:p>
        </p:txBody>
      </p:sp>
      <p:pic>
        <p:nvPicPr>
          <p:cNvPr id="5" name="Picture 4">
            <a:extLst>
              <a:ext uri="{FF2B5EF4-FFF2-40B4-BE49-F238E27FC236}">
                <a16:creationId xmlns:a16="http://schemas.microsoft.com/office/drawing/2014/main" id="{5A79BDD9-B51D-85A3-4345-FFFE98D1CD32}"/>
              </a:ext>
            </a:extLst>
          </p:cNvPr>
          <p:cNvPicPr>
            <a:picLocks noChangeAspect="1"/>
          </p:cNvPicPr>
          <p:nvPr/>
        </p:nvPicPr>
        <p:blipFill>
          <a:blip r:embed="rId2"/>
          <a:stretch>
            <a:fillRect/>
          </a:stretch>
        </p:blipFill>
        <p:spPr>
          <a:xfrm>
            <a:off x="228600" y="1782763"/>
            <a:ext cx="6038560" cy="4480559"/>
          </a:xfrm>
          <a:prstGeom prst="rect">
            <a:avLst/>
          </a:prstGeom>
        </p:spPr>
      </p:pic>
      <p:pic>
        <p:nvPicPr>
          <p:cNvPr id="9" name="Picture 8">
            <a:extLst>
              <a:ext uri="{FF2B5EF4-FFF2-40B4-BE49-F238E27FC236}">
                <a16:creationId xmlns:a16="http://schemas.microsoft.com/office/drawing/2014/main" id="{B6E7F8CA-6775-D580-D305-AC8D3BB0DD35}"/>
              </a:ext>
            </a:extLst>
          </p:cNvPr>
          <p:cNvPicPr>
            <a:picLocks noChangeAspect="1"/>
          </p:cNvPicPr>
          <p:nvPr/>
        </p:nvPicPr>
        <p:blipFill>
          <a:blip r:embed="rId3"/>
          <a:stretch>
            <a:fillRect/>
          </a:stretch>
        </p:blipFill>
        <p:spPr>
          <a:xfrm>
            <a:off x="6616017" y="3131809"/>
            <a:ext cx="5246799" cy="1499086"/>
          </a:xfrm>
          <a:prstGeom prst="rect">
            <a:avLst/>
          </a:prstGeom>
        </p:spPr>
      </p:pic>
      <p:cxnSp>
        <p:nvCxnSpPr>
          <p:cNvPr id="11" name="Straight Arrow Connector 10">
            <a:extLst>
              <a:ext uri="{FF2B5EF4-FFF2-40B4-BE49-F238E27FC236}">
                <a16:creationId xmlns:a16="http://schemas.microsoft.com/office/drawing/2014/main" id="{1DFB7096-F573-2B41-2280-2FEB121A6457}"/>
              </a:ext>
            </a:extLst>
          </p:cNvPr>
          <p:cNvCxnSpPr/>
          <p:nvPr/>
        </p:nvCxnSpPr>
        <p:spPr>
          <a:xfrm flipV="1">
            <a:off x="5907024" y="4630895"/>
            <a:ext cx="1609344" cy="1532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36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DE8-A0A5-F839-FA81-1427AB9AE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6442B-5868-EF21-1C5A-FB4652A07011}"/>
              </a:ext>
            </a:extLst>
          </p:cNvPr>
          <p:cNvSpPr>
            <a:spLocks noGrp="1"/>
          </p:cNvSpPr>
          <p:nvPr>
            <p:ph type="title"/>
          </p:nvPr>
        </p:nvSpPr>
        <p:spPr>
          <a:xfrm>
            <a:off x="738568" y="0"/>
            <a:ext cx="9324975" cy="1325563"/>
          </a:xfrm>
        </p:spPr>
        <p:txBody>
          <a:bodyPr/>
          <a:lstStyle/>
          <a:p>
            <a:r>
              <a:rPr lang="en-US" dirty="0"/>
              <a:t>Your Profile in </a:t>
            </a:r>
            <a:r>
              <a:rPr lang="en-US" dirty="0" err="1"/>
              <a:t>SciENcv</a:t>
            </a:r>
            <a:endParaRPr lang="en-US" dirty="0"/>
          </a:p>
        </p:txBody>
      </p:sp>
      <p:pic>
        <p:nvPicPr>
          <p:cNvPr id="4" name="Picture 3">
            <a:extLst>
              <a:ext uri="{FF2B5EF4-FFF2-40B4-BE49-F238E27FC236}">
                <a16:creationId xmlns:a16="http://schemas.microsoft.com/office/drawing/2014/main" id="{540E37EB-3BAC-C515-3EBA-9D9D722DDA3D}"/>
              </a:ext>
            </a:extLst>
          </p:cNvPr>
          <p:cNvPicPr>
            <a:picLocks noChangeAspect="1"/>
          </p:cNvPicPr>
          <p:nvPr/>
        </p:nvPicPr>
        <p:blipFill>
          <a:blip r:embed="rId2"/>
          <a:stretch>
            <a:fillRect/>
          </a:stretch>
        </p:blipFill>
        <p:spPr>
          <a:xfrm>
            <a:off x="738568" y="967694"/>
            <a:ext cx="10036064" cy="5670849"/>
          </a:xfrm>
          <a:prstGeom prst="rect">
            <a:avLst/>
          </a:prstGeom>
        </p:spPr>
      </p:pic>
    </p:spTree>
    <p:extLst>
      <p:ext uri="{BB962C8B-B14F-4D97-AF65-F5344CB8AC3E}">
        <p14:creationId xmlns:p14="http://schemas.microsoft.com/office/powerpoint/2010/main" val="172805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45E8-153F-3DF0-0E27-0A2761DAE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09C9D-2526-7E97-1CC3-3FE3301F2AE1}"/>
              </a:ext>
            </a:extLst>
          </p:cNvPr>
          <p:cNvSpPr>
            <a:spLocks noGrp="1"/>
          </p:cNvSpPr>
          <p:nvPr>
            <p:ph type="title"/>
          </p:nvPr>
        </p:nvSpPr>
        <p:spPr>
          <a:xfrm>
            <a:off x="738568" y="0"/>
            <a:ext cx="9324975" cy="1325563"/>
          </a:xfrm>
        </p:spPr>
        <p:txBody>
          <a:bodyPr/>
          <a:lstStyle/>
          <a:p>
            <a:r>
              <a:rPr lang="en-US" dirty="0"/>
              <a:t>Creating a new document</a:t>
            </a:r>
          </a:p>
        </p:txBody>
      </p:sp>
      <p:pic>
        <p:nvPicPr>
          <p:cNvPr id="5" name="Picture 4">
            <a:extLst>
              <a:ext uri="{FF2B5EF4-FFF2-40B4-BE49-F238E27FC236}">
                <a16:creationId xmlns:a16="http://schemas.microsoft.com/office/drawing/2014/main" id="{48383314-8049-26F6-42FE-C5F88AFE38C4}"/>
              </a:ext>
            </a:extLst>
          </p:cNvPr>
          <p:cNvPicPr>
            <a:picLocks noChangeAspect="1"/>
          </p:cNvPicPr>
          <p:nvPr/>
        </p:nvPicPr>
        <p:blipFill>
          <a:blip r:embed="rId2"/>
          <a:stretch>
            <a:fillRect/>
          </a:stretch>
        </p:blipFill>
        <p:spPr>
          <a:xfrm>
            <a:off x="822960" y="1325563"/>
            <a:ext cx="8951780" cy="5250034"/>
          </a:xfrm>
          <a:prstGeom prst="rect">
            <a:avLst/>
          </a:prstGeom>
        </p:spPr>
      </p:pic>
      <p:grpSp>
        <p:nvGrpSpPr>
          <p:cNvPr id="19" name="Group 18">
            <a:extLst>
              <a:ext uri="{FF2B5EF4-FFF2-40B4-BE49-F238E27FC236}">
                <a16:creationId xmlns:a16="http://schemas.microsoft.com/office/drawing/2014/main" id="{36A64746-C2CD-43CF-D283-7F78069D37AE}"/>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531DC0EC-9426-4D50-7154-793F730035C1}"/>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531DC0EC-9426-4D50-7154-793F730035C1}"/>
                    </a:ext>
                  </a:extLst>
                </p:cNvPr>
                <p:cNvPicPr/>
                <p:nvPr/>
              </p:nvPicPr>
              <p:blipFill>
                <a:blip r:embed="rId4"/>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435B1D07-15FA-4B64-7009-BC21BF64F4DB}"/>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435B1D07-15FA-4B64-7009-BC21BF64F4DB}"/>
                    </a:ext>
                  </a:extLst>
                </p:cNvPr>
                <p:cNvPicPr/>
                <p:nvPr/>
              </p:nvPicPr>
              <p:blipFill>
                <a:blip r:embed="rId4"/>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608AAAC5-AD87-D1A3-93C7-27A83BC6C5FA}"/>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608AAAC5-AD87-D1A3-93C7-27A83BC6C5FA}"/>
                  </a:ext>
                </a:extLst>
              </p:cNvPr>
              <p:cNvPicPr/>
              <p:nvPr/>
            </p:nvPicPr>
            <p:blipFill>
              <a:blip r:embed="rId4"/>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F42E1BB-3147-3818-9AF6-44E44AFB1693}"/>
                  </a:ext>
                </a:extLst>
              </p14:cNvPr>
              <p14:cNvContentPartPr/>
              <p14:nvPr/>
            </p14:nvContentPartPr>
            <p14:xfrm>
              <a:off x="6702408" y="4224456"/>
              <a:ext cx="537120" cy="224640"/>
            </p14:xfrm>
          </p:contentPart>
        </mc:Choice>
        <mc:Fallback xmlns="">
          <p:pic>
            <p:nvPicPr>
              <p:cNvPr id="3" name="Ink 2">
                <a:extLst>
                  <a:ext uri="{FF2B5EF4-FFF2-40B4-BE49-F238E27FC236}">
                    <a16:creationId xmlns:a16="http://schemas.microsoft.com/office/drawing/2014/main" id="{6F42E1BB-3147-3818-9AF6-44E44AFB1693}"/>
                  </a:ext>
                </a:extLst>
              </p:cNvPr>
              <p:cNvPicPr/>
              <p:nvPr/>
            </p:nvPicPr>
            <p:blipFill>
              <a:blip r:embed="rId8"/>
              <a:stretch>
                <a:fillRect/>
              </a:stretch>
            </p:blipFill>
            <p:spPr>
              <a:xfrm>
                <a:off x="6696288" y="4218336"/>
                <a:ext cx="549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C588D85A-39AB-33F8-28A9-60A5B1B22C0D}"/>
                  </a:ext>
                </a:extLst>
              </p14:cNvPr>
              <p14:cNvContentPartPr/>
              <p14:nvPr/>
            </p14:nvContentPartPr>
            <p14:xfrm>
              <a:off x="6635808" y="4123656"/>
              <a:ext cx="94320" cy="181080"/>
            </p14:xfrm>
          </p:contentPart>
        </mc:Choice>
        <mc:Fallback xmlns="">
          <p:pic>
            <p:nvPicPr>
              <p:cNvPr id="4" name="Ink 3">
                <a:extLst>
                  <a:ext uri="{FF2B5EF4-FFF2-40B4-BE49-F238E27FC236}">
                    <a16:creationId xmlns:a16="http://schemas.microsoft.com/office/drawing/2014/main" id="{C588D85A-39AB-33F8-28A9-60A5B1B22C0D}"/>
                  </a:ext>
                </a:extLst>
              </p:cNvPr>
              <p:cNvPicPr/>
              <p:nvPr/>
            </p:nvPicPr>
            <p:blipFill>
              <a:blip r:embed="rId10"/>
              <a:stretch>
                <a:fillRect/>
              </a:stretch>
            </p:blipFill>
            <p:spPr>
              <a:xfrm>
                <a:off x="6629711" y="4117536"/>
                <a:ext cx="106513" cy="193320"/>
              </a:xfrm>
              <a:prstGeom prst="rect">
                <a:avLst/>
              </a:prstGeom>
            </p:spPr>
          </p:pic>
        </mc:Fallback>
      </mc:AlternateContent>
    </p:spTree>
    <p:extLst>
      <p:ext uri="{BB962C8B-B14F-4D97-AF65-F5344CB8AC3E}">
        <p14:creationId xmlns:p14="http://schemas.microsoft.com/office/powerpoint/2010/main" val="186220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DC8ED-9FFC-94B3-9232-4F9CE17EF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2E427-C334-E582-3D79-7186B2AF2ACD}"/>
              </a:ext>
            </a:extLst>
          </p:cNvPr>
          <p:cNvSpPr>
            <a:spLocks noGrp="1"/>
          </p:cNvSpPr>
          <p:nvPr>
            <p:ph type="title"/>
          </p:nvPr>
        </p:nvSpPr>
        <p:spPr>
          <a:xfrm>
            <a:off x="738568" y="0"/>
            <a:ext cx="9324975" cy="1325563"/>
          </a:xfrm>
        </p:spPr>
        <p:txBody>
          <a:bodyPr/>
          <a:lstStyle/>
          <a:p>
            <a:r>
              <a:rPr lang="en-US" dirty="0"/>
              <a:t>Three ways to create the </a:t>
            </a:r>
            <a:r>
              <a:rPr lang="en-US" dirty="0" err="1"/>
              <a:t>biosketch</a:t>
            </a:r>
            <a:endParaRPr lang="en-US" dirty="0"/>
          </a:p>
        </p:txBody>
      </p:sp>
      <p:grpSp>
        <p:nvGrpSpPr>
          <p:cNvPr id="19" name="Group 18">
            <a:extLst>
              <a:ext uri="{FF2B5EF4-FFF2-40B4-BE49-F238E27FC236}">
                <a16:creationId xmlns:a16="http://schemas.microsoft.com/office/drawing/2014/main" id="{03879798-562A-9541-FC62-526FAC7CB2E1}"/>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2195DBDD-8AA1-F128-FC04-9330FE9D71B2}"/>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2195DBDD-8AA1-F128-FC04-9330FE9D71B2}"/>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2D4CEAF2-E2DD-7C33-0744-F759FA4E2107}"/>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2D4CEAF2-E2DD-7C33-0744-F759FA4E2107}"/>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AAD60E5F-915F-6C88-B4DF-B78D418FAC3A}"/>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AAD60E5F-915F-6C88-B4DF-B78D418FAC3A}"/>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E1DB7E9-0698-18EC-BDA5-422F91390D8F}"/>
                  </a:ext>
                </a:extLst>
              </p14:cNvPr>
              <p14:cNvContentPartPr/>
              <p14:nvPr/>
            </p14:nvContentPartPr>
            <p14:xfrm>
              <a:off x="6702408" y="4224456"/>
              <a:ext cx="537120" cy="224640"/>
            </p14:xfrm>
          </p:contentPart>
        </mc:Choice>
        <mc:Fallback xmlns="">
          <p:pic>
            <p:nvPicPr>
              <p:cNvPr id="3" name="Ink 2">
                <a:extLst>
                  <a:ext uri="{FF2B5EF4-FFF2-40B4-BE49-F238E27FC236}">
                    <a16:creationId xmlns:a16="http://schemas.microsoft.com/office/drawing/2014/main" id="{6E1DB7E9-0698-18EC-BDA5-422F91390D8F}"/>
                  </a:ext>
                </a:extLst>
              </p:cNvPr>
              <p:cNvPicPr/>
              <p:nvPr/>
            </p:nvPicPr>
            <p:blipFill>
              <a:blip r:embed="rId7"/>
              <a:stretch>
                <a:fillRect/>
              </a:stretch>
            </p:blipFill>
            <p:spPr>
              <a:xfrm>
                <a:off x="6696288" y="4218336"/>
                <a:ext cx="549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84AFAE1E-01FB-9C0C-38D6-F92CB9FF54BF}"/>
                  </a:ext>
                </a:extLst>
              </p14:cNvPr>
              <p14:cNvContentPartPr/>
              <p14:nvPr/>
            </p14:nvContentPartPr>
            <p14:xfrm>
              <a:off x="6635808" y="4123656"/>
              <a:ext cx="94320" cy="181080"/>
            </p14:xfrm>
          </p:contentPart>
        </mc:Choice>
        <mc:Fallback xmlns="">
          <p:pic>
            <p:nvPicPr>
              <p:cNvPr id="4" name="Ink 3">
                <a:extLst>
                  <a:ext uri="{FF2B5EF4-FFF2-40B4-BE49-F238E27FC236}">
                    <a16:creationId xmlns:a16="http://schemas.microsoft.com/office/drawing/2014/main" id="{84AFAE1E-01FB-9C0C-38D6-F92CB9FF54BF}"/>
                  </a:ext>
                </a:extLst>
              </p:cNvPr>
              <p:cNvPicPr/>
              <p:nvPr/>
            </p:nvPicPr>
            <p:blipFill>
              <a:blip r:embed="rId9"/>
              <a:stretch>
                <a:fillRect/>
              </a:stretch>
            </p:blipFill>
            <p:spPr>
              <a:xfrm>
                <a:off x="6629711" y="4117536"/>
                <a:ext cx="106513" cy="193320"/>
              </a:xfrm>
              <a:prstGeom prst="rect">
                <a:avLst/>
              </a:prstGeom>
            </p:spPr>
          </p:pic>
        </mc:Fallback>
      </mc:AlternateContent>
      <p:pic>
        <p:nvPicPr>
          <p:cNvPr id="7" name="Picture 6">
            <a:extLst>
              <a:ext uri="{FF2B5EF4-FFF2-40B4-BE49-F238E27FC236}">
                <a16:creationId xmlns:a16="http://schemas.microsoft.com/office/drawing/2014/main" id="{FD9A3208-0B81-0F8D-18E9-F56DD522B3EC}"/>
              </a:ext>
            </a:extLst>
          </p:cNvPr>
          <p:cNvPicPr>
            <a:picLocks noChangeAspect="1"/>
          </p:cNvPicPr>
          <p:nvPr/>
        </p:nvPicPr>
        <p:blipFill>
          <a:blip r:embed="rId10"/>
          <a:stretch>
            <a:fillRect/>
          </a:stretch>
        </p:blipFill>
        <p:spPr>
          <a:xfrm>
            <a:off x="2160128" y="1623472"/>
            <a:ext cx="7487695" cy="4286848"/>
          </a:xfrm>
          <a:prstGeom prst="rect">
            <a:avLst/>
          </a:prstGeom>
        </p:spPr>
      </p:pic>
    </p:spTree>
    <p:extLst>
      <p:ext uri="{BB962C8B-B14F-4D97-AF65-F5344CB8AC3E}">
        <p14:creationId xmlns:p14="http://schemas.microsoft.com/office/powerpoint/2010/main" val="265955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93A94-C3D8-75A2-AB2B-13C27A7BC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7EDE3-023C-3BF8-60D3-90810B4689F4}"/>
              </a:ext>
            </a:extLst>
          </p:cNvPr>
          <p:cNvSpPr>
            <a:spLocks noGrp="1"/>
          </p:cNvSpPr>
          <p:nvPr>
            <p:ph type="title"/>
          </p:nvPr>
        </p:nvSpPr>
        <p:spPr>
          <a:xfrm>
            <a:off x="738568" y="0"/>
            <a:ext cx="9324975" cy="1325563"/>
          </a:xfrm>
        </p:spPr>
        <p:txBody>
          <a:bodyPr/>
          <a:lstStyle/>
          <a:p>
            <a:r>
              <a:rPr lang="en-US" dirty="0"/>
              <a:t>Three ways to create the </a:t>
            </a:r>
            <a:r>
              <a:rPr lang="en-US" dirty="0" err="1"/>
              <a:t>biosketch</a:t>
            </a:r>
            <a:endParaRPr lang="en-US" dirty="0"/>
          </a:p>
        </p:txBody>
      </p:sp>
      <p:grpSp>
        <p:nvGrpSpPr>
          <p:cNvPr id="19" name="Group 18">
            <a:extLst>
              <a:ext uri="{FF2B5EF4-FFF2-40B4-BE49-F238E27FC236}">
                <a16:creationId xmlns:a16="http://schemas.microsoft.com/office/drawing/2014/main" id="{99AD4B12-1ABE-9234-4D02-D8EBDABC24C4}"/>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FACF4D2C-16DF-9A61-6F2A-EB55241FF705}"/>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FACF4D2C-16DF-9A61-6F2A-EB55241FF705}"/>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2D9B79C1-CFFD-822A-E91F-E84F4BAF4523}"/>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2D9B79C1-CFFD-822A-E91F-E84F4BAF4523}"/>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62B48544-3DD5-54D0-380E-5F49821BB9AA}"/>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62B48544-3DD5-54D0-380E-5F49821BB9AA}"/>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C1BC113-1D03-97B3-D232-5C55AF9905D9}"/>
                  </a:ext>
                </a:extLst>
              </p14:cNvPr>
              <p14:cNvContentPartPr/>
              <p14:nvPr/>
            </p14:nvContentPartPr>
            <p14:xfrm>
              <a:off x="2505168" y="2925576"/>
              <a:ext cx="18720" cy="37080"/>
            </p14:xfrm>
          </p:contentPart>
        </mc:Choice>
        <mc:Fallback xmlns="">
          <p:pic>
            <p:nvPicPr>
              <p:cNvPr id="4" name="Ink 3">
                <a:extLst>
                  <a:ext uri="{FF2B5EF4-FFF2-40B4-BE49-F238E27FC236}">
                    <a16:creationId xmlns:a16="http://schemas.microsoft.com/office/drawing/2014/main" id="{DC1BC113-1D03-97B3-D232-5C55AF9905D9}"/>
                  </a:ext>
                </a:extLst>
              </p:cNvPr>
              <p:cNvPicPr/>
              <p:nvPr/>
            </p:nvPicPr>
            <p:blipFill>
              <a:blip r:embed="rId7"/>
              <a:stretch>
                <a:fillRect/>
              </a:stretch>
            </p:blipFill>
            <p:spPr>
              <a:xfrm>
                <a:off x="2499048" y="2919456"/>
                <a:ext cx="30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65649E2-CFBE-E2AA-F954-42DA1726E4EC}"/>
                  </a:ext>
                </a:extLst>
              </p14:cNvPr>
              <p14:cNvContentPartPr/>
              <p14:nvPr/>
            </p14:nvContentPartPr>
            <p14:xfrm>
              <a:off x="1115568" y="1910736"/>
              <a:ext cx="360" cy="360"/>
            </p14:xfrm>
          </p:contentPart>
        </mc:Choice>
        <mc:Fallback xmlns="">
          <p:pic>
            <p:nvPicPr>
              <p:cNvPr id="6" name="Ink 5">
                <a:extLst>
                  <a:ext uri="{FF2B5EF4-FFF2-40B4-BE49-F238E27FC236}">
                    <a16:creationId xmlns:a16="http://schemas.microsoft.com/office/drawing/2014/main" id="{C65649E2-CFBE-E2AA-F954-42DA1726E4EC}"/>
                  </a:ext>
                </a:extLst>
              </p:cNvPr>
              <p:cNvPicPr/>
              <p:nvPr/>
            </p:nvPicPr>
            <p:blipFill>
              <a:blip r:embed="rId3"/>
              <a:stretch>
                <a:fillRect/>
              </a:stretch>
            </p:blipFill>
            <p:spPr>
              <a:xfrm>
                <a:off x="1109448" y="1904616"/>
                <a:ext cx="12600" cy="12600"/>
              </a:xfrm>
              <a:prstGeom prst="rect">
                <a:avLst/>
              </a:prstGeom>
            </p:spPr>
          </p:pic>
        </mc:Fallback>
      </mc:AlternateContent>
      <p:pic>
        <p:nvPicPr>
          <p:cNvPr id="8" name="Picture 7">
            <a:extLst>
              <a:ext uri="{FF2B5EF4-FFF2-40B4-BE49-F238E27FC236}">
                <a16:creationId xmlns:a16="http://schemas.microsoft.com/office/drawing/2014/main" id="{7BE44659-62FB-816C-C793-6189B05AFD29}"/>
              </a:ext>
            </a:extLst>
          </p:cNvPr>
          <p:cNvPicPr>
            <a:picLocks noChangeAspect="1"/>
          </p:cNvPicPr>
          <p:nvPr/>
        </p:nvPicPr>
        <p:blipFill>
          <a:blip r:embed="rId9"/>
          <a:stretch>
            <a:fillRect/>
          </a:stretch>
        </p:blipFill>
        <p:spPr>
          <a:xfrm>
            <a:off x="0" y="1591245"/>
            <a:ext cx="4171904" cy="3977451"/>
          </a:xfrm>
          <a:prstGeom prst="rect">
            <a:avLst/>
          </a:prstGeom>
        </p:spPr>
      </p:pic>
      <p:pic>
        <p:nvPicPr>
          <p:cNvPr id="10" name="Picture 9">
            <a:extLst>
              <a:ext uri="{FF2B5EF4-FFF2-40B4-BE49-F238E27FC236}">
                <a16:creationId xmlns:a16="http://schemas.microsoft.com/office/drawing/2014/main" id="{9CCF1A69-DEAC-18B3-66E4-73A750B1C009}"/>
              </a:ext>
            </a:extLst>
          </p:cNvPr>
          <p:cNvPicPr>
            <a:picLocks noChangeAspect="1"/>
          </p:cNvPicPr>
          <p:nvPr/>
        </p:nvPicPr>
        <p:blipFill>
          <a:blip r:embed="rId10"/>
          <a:stretch>
            <a:fillRect/>
          </a:stretch>
        </p:blipFill>
        <p:spPr>
          <a:xfrm>
            <a:off x="4299979" y="1591245"/>
            <a:ext cx="3992848" cy="3977451"/>
          </a:xfrm>
          <a:prstGeom prst="rect">
            <a:avLst/>
          </a:prstGeom>
        </p:spPr>
      </p:pic>
      <p:pic>
        <p:nvPicPr>
          <p:cNvPr id="12" name="Picture 11">
            <a:extLst>
              <a:ext uri="{FF2B5EF4-FFF2-40B4-BE49-F238E27FC236}">
                <a16:creationId xmlns:a16="http://schemas.microsoft.com/office/drawing/2014/main" id="{9D22292A-92E2-B029-5EF1-94DBFF9B48D2}"/>
              </a:ext>
            </a:extLst>
          </p:cNvPr>
          <p:cNvPicPr>
            <a:picLocks noChangeAspect="1"/>
          </p:cNvPicPr>
          <p:nvPr/>
        </p:nvPicPr>
        <p:blipFill>
          <a:blip r:embed="rId11"/>
          <a:stretch>
            <a:fillRect/>
          </a:stretch>
        </p:blipFill>
        <p:spPr>
          <a:xfrm>
            <a:off x="8548918" y="1591245"/>
            <a:ext cx="3547641" cy="3977451"/>
          </a:xfrm>
          <a:prstGeom prst="rect">
            <a:avLst/>
          </a:prstGeom>
        </p:spPr>
      </p:pic>
    </p:spTree>
    <p:extLst>
      <p:ext uri="{BB962C8B-B14F-4D97-AF65-F5344CB8AC3E}">
        <p14:creationId xmlns:p14="http://schemas.microsoft.com/office/powerpoint/2010/main" val="322413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C685D-CFCA-16DB-B7B6-3552BFF83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48A36-3C98-F20A-6116-9213FA06D578}"/>
              </a:ext>
            </a:extLst>
          </p:cNvPr>
          <p:cNvSpPr>
            <a:spLocks noGrp="1"/>
          </p:cNvSpPr>
          <p:nvPr>
            <p:ph type="title"/>
          </p:nvPr>
        </p:nvSpPr>
        <p:spPr>
          <a:xfrm>
            <a:off x="738568" y="0"/>
            <a:ext cx="9324975" cy="1325563"/>
          </a:xfrm>
        </p:spPr>
        <p:txBody>
          <a:bodyPr/>
          <a:lstStyle/>
          <a:p>
            <a:r>
              <a:rPr lang="en-US" dirty="0"/>
              <a:t>Adding Education and Training manually</a:t>
            </a:r>
          </a:p>
        </p:txBody>
      </p:sp>
      <p:grpSp>
        <p:nvGrpSpPr>
          <p:cNvPr id="19" name="Group 18">
            <a:extLst>
              <a:ext uri="{FF2B5EF4-FFF2-40B4-BE49-F238E27FC236}">
                <a16:creationId xmlns:a16="http://schemas.microsoft.com/office/drawing/2014/main" id="{792B69E4-DC32-A536-B9A9-22BB6752C8B5}"/>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59FDDB05-9933-12A5-EF2A-843E8544F76E}"/>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59FDDB05-9933-12A5-EF2A-843E8544F76E}"/>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17B60F45-BEB6-509F-D070-5E98950AF61A}"/>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17B60F45-BEB6-509F-D070-5E98950AF61A}"/>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7ADB2982-F9FD-5CB6-5FF2-2BD2EBD6EA95}"/>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7ADB2982-F9FD-5CB6-5FF2-2BD2EBD6EA95}"/>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3065659-8C8B-2C69-FD85-CC2F94EE8A95}"/>
                  </a:ext>
                </a:extLst>
              </p14:cNvPr>
              <p14:cNvContentPartPr/>
              <p14:nvPr/>
            </p14:nvContentPartPr>
            <p14:xfrm>
              <a:off x="6702408" y="4224456"/>
              <a:ext cx="537120" cy="224640"/>
            </p14:xfrm>
          </p:contentPart>
        </mc:Choice>
        <mc:Fallback xmlns="">
          <p:pic>
            <p:nvPicPr>
              <p:cNvPr id="3" name="Ink 2">
                <a:extLst>
                  <a:ext uri="{FF2B5EF4-FFF2-40B4-BE49-F238E27FC236}">
                    <a16:creationId xmlns:a16="http://schemas.microsoft.com/office/drawing/2014/main" id="{73065659-8C8B-2C69-FD85-CC2F94EE8A95}"/>
                  </a:ext>
                </a:extLst>
              </p:cNvPr>
              <p:cNvPicPr/>
              <p:nvPr/>
            </p:nvPicPr>
            <p:blipFill>
              <a:blip r:embed="rId7"/>
              <a:stretch>
                <a:fillRect/>
              </a:stretch>
            </p:blipFill>
            <p:spPr>
              <a:xfrm>
                <a:off x="6696288" y="4218336"/>
                <a:ext cx="549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07D387BF-7793-47EC-6E08-7A3D718FAE0F}"/>
                  </a:ext>
                </a:extLst>
              </p14:cNvPr>
              <p14:cNvContentPartPr/>
              <p14:nvPr/>
            </p14:nvContentPartPr>
            <p14:xfrm>
              <a:off x="6635808" y="4123656"/>
              <a:ext cx="94320" cy="181080"/>
            </p14:xfrm>
          </p:contentPart>
        </mc:Choice>
        <mc:Fallback xmlns="">
          <p:pic>
            <p:nvPicPr>
              <p:cNvPr id="4" name="Ink 3">
                <a:extLst>
                  <a:ext uri="{FF2B5EF4-FFF2-40B4-BE49-F238E27FC236}">
                    <a16:creationId xmlns:a16="http://schemas.microsoft.com/office/drawing/2014/main" id="{07D387BF-7793-47EC-6E08-7A3D718FAE0F}"/>
                  </a:ext>
                </a:extLst>
              </p:cNvPr>
              <p:cNvPicPr/>
              <p:nvPr/>
            </p:nvPicPr>
            <p:blipFill>
              <a:blip r:embed="rId9"/>
              <a:stretch>
                <a:fillRect/>
              </a:stretch>
            </p:blipFill>
            <p:spPr>
              <a:xfrm>
                <a:off x="6629711" y="4117536"/>
                <a:ext cx="106513" cy="193320"/>
              </a:xfrm>
              <a:prstGeom prst="rect">
                <a:avLst/>
              </a:prstGeom>
            </p:spPr>
          </p:pic>
        </mc:Fallback>
      </mc:AlternateContent>
      <p:pic>
        <p:nvPicPr>
          <p:cNvPr id="6" name="Picture 5">
            <a:extLst>
              <a:ext uri="{FF2B5EF4-FFF2-40B4-BE49-F238E27FC236}">
                <a16:creationId xmlns:a16="http://schemas.microsoft.com/office/drawing/2014/main" id="{50075DEB-5535-3946-6A53-1697B44B6C98}"/>
              </a:ext>
            </a:extLst>
          </p:cNvPr>
          <p:cNvPicPr>
            <a:picLocks noChangeAspect="1"/>
          </p:cNvPicPr>
          <p:nvPr/>
        </p:nvPicPr>
        <p:blipFill>
          <a:blip r:embed="rId10"/>
          <a:stretch>
            <a:fillRect/>
          </a:stretch>
        </p:blipFill>
        <p:spPr>
          <a:xfrm>
            <a:off x="0" y="1571731"/>
            <a:ext cx="12192000" cy="3714538"/>
          </a:xfrm>
          <a:prstGeom prst="rect">
            <a:avLst/>
          </a:prstGeom>
        </p:spPr>
      </p:pic>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574286D6-C06C-B125-E3AB-039DDC58D6A5}"/>
                  </a:ext>
                </a:extLst>
              </p14:cNvPr>
              <p14:cNvContentPartPr/>
              <p14:nvPr/>
            </p14:nvContentPartPr>
            <p14:xfrm>
              <a:off x="3584088" y="3575304"/>
              <a:ext cx="1628280" cy="475560"/>
            </p14:xfrm>
          </p:contentPart>
        </mc:Choice>
        <mc:Fallback xmlns="">
          <p:pic>
            <p:nvPicPr>
              <p:cNvPr id="22" name="Ink 21">
                <a:extLst>
                  <a:ext uri="{FF2B5EF4-FFF2-40B4-BE49-F238E27FC236}">
                    <a16:creationId xmlns:a16="http://schemas.microsoft.com/office/drawing/2014/main" id="{574286D6-C06C-B125-E3AB-039DDC58D6A5}"/>
                  </a:ext>
                </a:extLst>
              </p:cNvPr>
              <p:cNvPicPr/>
              <p:nvPr/>
            </p:nvPicPr>
            <p:blipFill>
              <a:blip r:embed="rId12"/>
              <a:stretch>
                <a:fillRect/>
              </a:stretch>
            </p:blipFill>
            <p:spPr>
              <a:xfrm>
                <a:off x="3577968" y="3569184"/>
                <a:ext cx="164052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FF04213E-910D-5ACE-5BC1-51D2AA3C21D6}"/>
                  </a:ext>
                </a:extLst>
              </p14:cNvPr>
              <p14:cNvContentPartPr/>
              <p14:nvPr/>
            </p14:nvContentPartPr>
            <p14:xfrm>
              <a:off x="5166288" y="3456144"/>
              <a:ext cx="379440" cy="264240"/>
            </p14:xfrm>
          </p:contentPart>
        </mc:Choice>
        <mc:Fallback xmlns="">
          <p:pic>
            <p:nvPicPr>
              <p:cNvPr id="23" name="Ink 22">
                <a:extLst>
                  <a:ext uri="{FF2B5EF4-FFF2-40B4-BE49-F238E27FC236}">
                    <a16:creationId xmlns:a16="http://schemas.microsoft.com/office/drawing/2014/main" id="{FF04213E-910D-5ACE-5BC1-51D2AA3C21D6}"/>
                  </a:ext>
                </a:extLst>
              </p:cNvPr>
              <p:cNvPicPr/>
              <p:nvPr/>
            </p:nvPicPr>
            <p:blipFill>
              <a:blip r:embed="rId14"/>
              <a:stretch>
                <a:fillRect/>
              </a:stretch>
            </p:blipFill>
            <p:spPr>
              <a:xfrm>
                <a:off x="5160168" y="3450024"/>
                <a:ext cx="3916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05846CC5-1A71-DED8-009C-9185BABEDD5A}"/>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05846CC5-1A71-DED8-009C-9185BABEDD5A}"/>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F209D8D8-ABD4-ED32-AF7E-4BEBDF906FA7}"/>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F209D8D8-ABD4-ED32-AF7E-4BEBDF906FA7}"/>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122F9CD3-BD85-B656-9892-142E249945C0}"/>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122F9CD3-BD85-B656-9892-142E249945C0}"/>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DDDE2F75-F5B7-2517-1AFC-7AE9CF440BF2}"/>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DDDE2F75-F5B7-2517-1AFC-7AE9CF440BF2}"/>
                  </a:ext>
                </a:extLst>
              </p:cNvPr>
              <p:cNvPicPr/>
              <p:nvPr/>
            </p:nvPicPr>
            <p:blipFill>
              <a:blip r:embed="rId3"/>
              <a:stretch>
                <a:fillRect/>
              </a:stretch>
            </p:blipFill>
            <p:spPr>
              <a:xfrm>
                <a:off x="-938952" y="1712664"/>
                <a:ext cx="12600" cy="12600"/>
              </a:xfrm>
              <a:prstGeom prst="rect">
                <a:avLst/>
              </a:prstGeom>
            </p:spPr>
          </p:pic>
        </mc:Fallback>
      </mc:AlternateContent>
    </p:spTree>
    <p:extLst>
      <p:ext uri="{BB962C8B-B14F-4D97-AF65-F5344CB8AC3E}">
        <p14:creationId xmlns:p14="http://schemas.microsoft.com/office/powerpoint/2010/main" val="225752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82D52-F2FA-E93F-5321-543B40230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01F9A-E740-FCAA-B42B-D3B56E1F9E88}"/>
              </a:ext>
            </a:extLst>
          </p:cNvPr>
          <p:cNvSpPr>
            <a:spLocks noGrp="1"/>
          </p:cNvSpPr>
          <p:nvPr>
            <p:ph type="title"/>
          </p:nvPr>
        </p:nvSpPr>
        <p:spPr>
          <a:xfrm>
            <a:off x="738568" y="0"/>
            <a:ext cx="9324975" cy="1325563"/>
          </a:xfrm>
        </p:spPr>
        <p:txBody>
          <a:bodyPr/>
          <a:lstStyle/>
          <a:p>
            <a:r>
              <a:rPr lang="en-US" dirty="0"/>
              <a:t>Adding Education and Training manually</a:t>
            </a:r>
          </a:p>
        </p:txBody>
      </p:sp>
      <p:grpSp>
        <p:nvGrpSpPr>
          <p:cNvPr id="19" name="Group 18">
            <a:extLst>
              <a:ext uri="{FF2B5EF4-FFF2-40B4-BE49-F238E27FC236}">
                <a16:creationId xmlns:a16="http://schemas.microsoft.com/office/drawing/2014/main" id="{5AD7E315-E159-669B-0ED9-8C76EC7B90BE}"/>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8F9BFA59-018D-ED20-7237-E23CA8AE15A3}"/>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8F9BFA59-018D-ED20-7237-E23CA8AE15A3}"/>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C9AE86E1-57E9-8097-68CB-DCFAE8372104}"/>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C9AE86E1-57E9-8097-68CB-DCFAE8372104}"/>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89BD7EB7-27C2-0051-7BA1-E3CF38F30D06}"/>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89BD7EB7-27C2-0051-7BA1-E3CF38F30D06}"/>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2E1B3C4-95A0-AA12-2296-274472A0F318}"/>
                  </a:ext>
                </a:extLst>
              </p14:cNvPr>
              <p14:cNvContentPartPr/>
              <p14:nvPr/>
            </p14:nvContentPartPr>
            <p14:xfrm>
              <a:off x="6702408" y="4224456"/>
              <a:ext cx="537120" cy="224640"/>
            </p14:xfrm>
          </p:contentPart>
        </mc:Choice>
        <mc:Fallback xmlns="">
          <p:pic>
            <p:nvPicPr>
              <p:cNvPr id="3" name="Ink 2">
                <a:extLst>
                  <a:ext uri="{FF2B5EF4-FFF2-40B4-BE49-F238E27FC236}">
                    <a16:creationId xmlns:a16="http://schemas.microsoft.com/office/drawing/2014/main" id="{62E1B3C4-95A0-AA12-2296-274472A0F318}"/>
                  </a:ext>
                </a:extLst>
              </p:cNvPr>
              <p:cNvPicPr/>
              <p:nvPr/>
            </p:nvPicPr>
            <p:blipFill>
              <a:blip r:embed="rId7"/>
              <a:stretch>
                <a:fillRect/>
              </a:stretch>
            </p:blipFill>
            <p:spPr>
              <a:xfrm>
                <a:off x="6696288" y="4218336"/>
                <a:ext cx="549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9009C8A1-2EB5-1871-5B6C-D15AD9938189}"/>
                  </a:ext>
                </a:extLst>
              </p14:cNvPr>
              <p14:cNvContentPartPr/>
              <p14:nvPr/>
            </p14:nvContentPartPr>
            <p14:xfrm>
              <a:off x="6635808" y="4123656"/>
              <a:ext cx="94320" cy="181080"/>
            </p14:xfrm>
          </p:contentPart>
        </mc:Choice>
        <mc:Fallback xmlns="">
          <p:pic>
            <p:nvPicPr>
              <p:cNvPr id="4" name="Ink 3">
                <a:extLst>
                  <a:ext uri="{FF2B5EF4-FFF2-40B4-BE49-F238E27FC236}">
                    <a16:creationId xmlns:a16="http://schemas.microsoft.com/office/drawing/2014/main" id="{9009C8A1-2EB5-1871-5B6C-D15AD9938189}"/>
                  </a:ext>
                </a:extLst>
              </p:cNvPr>
              <p:cNvPicPr/>
              <p:nvPr/>
            </p:nvPicPr>
            <p:blipFill>
              <a:blip r:embed="rId9"/>
              <a:stretch>
                <a:fillRect/>
              </a:stretch>
            </p:blipFill>
            <p:spPr>
              <a:xfrm>
                <a:off x="6629711" y="4117536"/>
                <a:ext cx="106513"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21BAA8BF-997D-B0B2-0669-64A42A6EB5DC}"/>
                  </a:ext>
                </a:extLst>
              </p14:cNvPr>
              <p14:cNvContentPartPr/>
              <p14:nvPr/>
            </p14:nvContentPartPr>
            <p14:xfrm>
              <a:off x="3584088" y="3575304"/>
              <a:ext cx="1628280" cy="475560"/>
            </p14:xfrm>
          </p:contentPart>
        </mc:Choice>
        <mc:Fallback xmlns="">
          <p:pic>
            <p:nvPicPr>
              <p:cNvPr id="22" name="Ink 21">
                <a:extLst>
                  <a:ext uri="{FF2B5EF4-FFF2-40B4-BE49-F238E27FC236}">
                    <a16:creationId xmlns:a16="http://schemas.microsoft.com/office/drawing/2014/main" id="{21BAA8BF-997D-B0B2-0669-64A42A6EB5DC}"/>
                  </a:ext>
                </a:extLst>
              </p:cNvPr>
              <p:cNvPicPr/>
              <p:nvPr/>
            </p:nvPicPr>
            <p:blipFill>
              <a:blip r:embed="rId11"/>
              <a:stretch>
                <a:fillRect/>
              </a:stretch>
            </p:blipFill>
            <p:spPr>
              <a:xfrm>
                <a:off x="3577968" y="3569184"/>
                <a:ext cx="164052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78FDA957-EDF6-6C98-0F0F-2DD57ABED0DC}"/>
                  </a:ext>
                </a:extLst>
              </p14:cNvPr>
              <p14:cNvContentPartPr/>
              <p14:nvPr/>
            </p14:nvContentPartPr>
            <p14:xfrm>
              <a:off x="5166288" y="3456144"/>
              <a:ext cx="379440" cy="264240"/>
            </p14:xfrm>
          </p:contentPart>
        </mc:Choice>
        <mc:Fallback xmlns="">
          <p:pic>
            <p:nvPicPr>
              <p:cNvPr id="23" name="Ink 22">
                <a:extLst>
                  <a:ext uri="{FF2B5EF4-FFF2-40B4-BE49-F238E27FC236}">
                    <a16:creationId xmlns:a16="http://schemas.microsoft.com/office/drawing/2014/main" id="{78FDA957-EDF6-6C98-0F0F-2DD57ABED0DC}"/>
                  </a:ext>
                </a:extLst>
              </p:cNvPr>
              <p:cNvPicPr/>
              <p:nvPr/>
            </p:nvPicPr>
            <p:blipFill>
              <a:blip r:embed="rId13"/>
              <a:stretch>
                <a:fillRect/>
              </a:stretch>
            </p:blipFill>
            <p:spPr>
              <a:xfrm>
                <a:off x="5160162" y="3450024"/>
                <a:ext cx="391692"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859E7702-48E6-F94D-C6D0-FAF8A7310A6F}"/>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859E7702-48E6-F94D-C6D0-FAF8A7310A6F}"/>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2B4ABE63-E8BF-F5C6-5E02-8866D078B4CA}"/>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2B4ABE63-E8BF-F5C6-5E02-8866D078B4CA}"/>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BB435EA2-7AC1-53B7-8CB1-7213127EA6F9}"/>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BB435EA2-7AC1-53B7-8CB1-7213127EA6F9}"/>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EC8D9B7E-06ED-E574-CACE-5DF54E7A63AD}"/>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EC8D9B7E-06ED-E574-CACE-5DF54E7A63AD}"/>
                  </a:ext>
                </a:extLst>
              </p:cNvPr>
              <p:cNvPicPr/>
              <p:nvPr/>
            </p:nvPicPr>
            <p:blipFill>
              <a:blip r:embed="rId3"/>
              <a:stretch>
                <a:fillRect/>
              </a:stretch>
            </p:blipFill>
            <p:spPr>
              <a:xfrm>
                <a:off x="-938952" y="1712664"/>
                <a:ext cx="12600" cy="12600"/>
              </a:xfrm>
              <a:prstGeom prst="rect">
                <a:avLst/>
              </a:prstGeom>
            </p:spPr>
          </p:pic>
        </mc:Fallback>
      </mc:AlternateContent>
      <p:pic>
        <p:nvPicPr>
          <p:cNvPr id="7" name="Picture 6">
            <a:extLst>
              <a:ext uri="{FF2B5EF4-FFF2-40B4-BE49-F238E27FC236}">
                <a16:creationId xmlns:a16="http://schemas.microsoft.com/office/drawing/2014/main" id="{502DF773-0CBF-FEE4-AFBE-8217DF25C1C4}"/>
              </a:ext>
            </a:extLst>
          </p:cNvPr>
          <p:cNvPicPr>
            <a:picLocks noChangeAspect="1"/>
          </p:cNvPicPr>
          <p:nvPr/>
        </p:nvPicPr>
        <p:blipFill>
          <a:blip r:embed="rId18"/>
          <a:stretch>
            <a:fillRect/>
          </a:stretch>
        </p:blipFill>
        <p:spPr>
          <a:xfrm>
            <a:off x="1089914" y="1661866"/>
            <a:ext cx="10012172" cy="3534268"/>
          </a:xfrm>
          <a:prstGeom prst="rect">
            <a:avLst/>
          </a:prstGeom>
        </p:spPr>
      </p:pic>
    </p:spTree>
    <p:extLst>
      <p:ext uri="{BB962C8B-B14F-4D97-AF65-F5344CB8AC3E}">
        <p14:creationId xmlns:p14="http://schemas.microsoft.com/office/powerpoint/2010/main" val="73053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6A052-9315-30AD-7EFC-0903ECE1B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0971D-6A78-DDC2-2064-3E56A82186EB}"/>
              </a:ext>
            </a:extLst>
          </p:cNvPr>
          <p:cNvSpPr>
            <a:spLocks noGrp="1"/>
          </p:cNvSpPr>
          <p:nvPr>
            <p:ph type="title"/>
          </p:nvPr>
        </p:nvSpPr>
        <p:spPr>
          <a:xfrm>
            <a:off x="738568" y="0"/>
            <a:ext cx="9324975" cy="1325563"/>
          </a:xfrm>
        </p:spPr>
        <p:txBody>
          <a:bodyPr/>
          <a:lstStyle/>
          <a:p>
            <a:r>
              <a:rPr lang="en-US" dirty="0"/>
              <a:t>Adding Personal Statement manually</a:t>
            </a:r>
          </a:p>
        </p:txBody>
      </p:sp>
      <p:grpSp>
        <p:nvGrpSpPr>
          <p:cNvPr id="19" name="Group 18">
            <a:extLst>
              <a:ext uri="{FF2B5EF4-FFF2-40B4-BE49-F238E27FC236}">
                <a16:creationId xmlns:a16="http://schemas.microsoft.com/office/drawing/2014/main" id="{145CF165-4400-2AD0-F90F-A851490BD164}"/>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DD4D16FF-F506-FAAF-7E86-DC5C74B45126}"/>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DD4D16FF-F506-FAAF-7E86-DC5C74B45126}"/>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6415674-2260-F651-0958-3CD3C18CA90F}"/>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E6415674-2260-F651-0958-3CD3C18CA90F}"/>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58CC04CB-2289-4FEF-7B25-E19A15C1BFA7}"/>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58CC04CB-2289-4FEF-7B25-E19A15C1BFA7}"/>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5FCE3941-F971-8041-FA16-76D0499FF64B}"/>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5FCE3941-F971-8041-FA16-76D0499FF64B}"/>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8F9824F1-91AD-7B1F-2F0E-F3054ADE2525}"/>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8F9824F1-91AD-7B1F-2F0E-F3054ADE2525}"/>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AA5BBC0E-415A-BFC6-4DAD-201F674A40B5}"/>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AA5BBC0E-415A-BFC6-4DAD-201F674A40B5}"/>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1818533B-7EAF-8D5E-D005-8BA64A9E8C0C}"/>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1818533B-7EAF-8D5E-D005-8BA64A9E8C0C}"/>
                  </a:ext>
                </a:extLst>
              </p:cNvPr>
              <p:cNvPicPr/>
              <p:nvPr/>
            </p:nvPicPr>
            <p:blipFill>
              <a:blip r:embed="rId3"/>
              <a:stretch>
                <a:fillRect/>
              </a:stretch>
            </p:blipFill>
            <p:spPr>
              <a:xfrm>
                <a:off x="-938952" y="1712664"/>
                <a:ext cx="12600" cy="12600"/>
              </a:xfrm>
              <a:prstGeom prst="rect">
                <a:avLst/>
              </a:prstGeom>
            </p:spPr>
          </p:pic>
        </mc:Fallback>
      </mc:AlternateContent>
      <p:pic>
        <p:nvPicPr>
          <p:cNvPr id="7" name="Picture 6">
            <a:extLst>
              <a:ext uri="{FF2B5EF4-FFF2-40B4-BE49-F238E27FC236}">
                <a16:creationId xmlns:a16="http://schemas.microsoft.com/office/drawing/2014/main" id="{B8996BCB-1B04-1008-A1F8-469995BDE5F9}"/>
              </a:ext>
            </a:extLst>
          </p:cNvPr>
          <p:cNvPicPr>
            <a:picLocks noChangeAspect="1"/>
          </p:cNvPicPr>
          <p:nvPr/>
        </p:nvPicPr>
        <p:blipFill>
          <a:blip r:embed="rId10"/>
          <a:stretch>
            <a:fillRect/>
          </a:stretch>
        </p:blipFill>
        <p:spPr>
          <a:xfrm>
            <a:off x="908913" y="2133419"/>
            <a:ext cx="10374173" cy="2591162"/>
          </a:xfrm>
          <a:prstGeom prst="rect">
            <a:avLst/>
          </a:prstGeom>
        </p:spPr>
      </p:pic>
    </p:spTree>
    <p:extLst>
      <p:ext uri="{BB962C8B-B14F-4D97-AF65-F5344CB8AC3E}">
        <p14:creationId xmlns:p14="http://schemas.microsoft.com/office/powerpoint/2010/main" val="132207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D2D97-9AE4-4F97-07BB-9683DFA89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24806-86C3-5775-0C90-46504F3340EB}"/>
              </a:ext>
            </a:extLst>
          </p:cNvPr>
          <p:cNvSpPr>
            <a:spLocks noGrp="1"/>
          </p:cNvSpPr>
          <p:nvPr>
            <p:ph type="title"/>
          </p:nvPr>
        </p:nvSpPr>
        <p:spPr>
          <a:xfrm>
            <a:off x="738568" y="0"/>
            <a:ext cx="9324975" cy="1325563"/>
          </a:xfrm>
        </p:spPr>
        <p:txBody>
          <a:bodyPr/>
          <a:lstStyle/>
          <a:p>
            <a:r>
              <a:rPr lang="en-US" dirty="0"/>
              <a:t>Adding Personal Statement manually</a:t>
            </a:r>
          </a:p>
        </p:txBody>
      </p:sp>
      <p:grpSp>
        <p:nvGrpSpPr>
          <p:cNvPr id="19" name="Group 18">
            <a:extLst>
              <a:ext uri="{FF2B5EF4-FFF2-40B4-BE49-F238E27FC236}">
                <a16:creationId xmlns:a16="http://schemas.microsoft.com/office/drawing/2014/main" id="{A8A97145-AB34-2E6D-4727-C96305FEA17A}"/>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64E4AE67-E318-BA02-7A55-B01CA2FCF0CA}"/>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64E4AE67-E318-BA02-7A55-B01CA2FCF0CA}"/>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3BAF966-2383-9ED7-C249-1E5E090C105C}"/>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E3BAF966-2383-9ED7-C249-1E5E090C105C}"/>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A0F9467F-1F27-7035-4C54-BA5BED564C0E}"/>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A0F9467F-1F27-7035-4C54-BA5BED564C0E}"/>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8AC016AD-B892-FD63-8878-101DB388C936}"/>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8AC016AD-B892-FD63-8878-101DB388C936}"/>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B348EAAD-7C81-DF4D-9E86-769088B8E05C}"/>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B348EAAD-7C81-DF4D-9E86-769088B8E05C}"/>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7AB39398-FC7A-0F57-EAC7-0B0CBFE5B76B}"/>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7AB39398-FC7A-0F57-EAC7-0B0CBFE5B76B}"/>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39DA5E8D-710D-61C1-D414-3D55D73FFBA6}"/>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39DA5E8D-710D-61C1-D414-3D55D73FFBA6}"/>
                  </a:ext>
                </a:extLst>
              </p:cNvPr>
              <p:cNvPicPr/>
              <p:nvPr/>
            </p:nvPicPr>
            <p:blipFill>
              <a:blip r:embed="rId3"/>
              <a:stretch>
                <a:fillRect/>
              </a:stretch>
            </p:blipFill>
            <p:spPr>
              <a:xfrm>
                <a:off x="-938952" y="1712664"/>
                <a:ext cx="12600" cy="12600"/>
              </a:xfrm>
              <a:prstGeom prst="rect">
                <a:avLst/>
              </a:prstGeom>
            </p:spPr>
          </p:pic>
        </mc:Fallback>
      </mc:AlternateContent>
      <p:pic>
        <p:nvPicPr>
          <p:cNvPr id="4" name="Picture 3">
            <a:extLst>
              <a:ext uri="{FF2B5EF4-FFF2-40B4-BE49-F238E27FC236}">
                <a16:creationId xmlns:a16="http://schemas.microsoft.com/office/drawing/2014/main" id="{88584696-06B1-94DD-5CE8-B0993123852F}"/>
              </a:ext>
            </a:extLst>
          </p:cNvPr>
          <p:cNvPicPr>
            <a:picLocks noChangeAspect="1"/>
          </p:cNvPicPr>
          <p:nvPr/>
        </p:nvPicPr>
        <p:blipFill>
          <a:blip r:embed="rId10"/>
          <a:stretch>
            <a:fillRect/>
          </a:stretch>
        </p:blipFill>
        <p:spPr>
          <a:xfrm>
            <a:off x="1545336" y="1417614"/>
            <a:ext cx="8929669" cy="5171068"/>
          </a:xfrm>
          <a:prstGeom prst="rect">
            <a:avLst/>
          </a:prstGeom>
        </p:spPr>
      </p:pic>
    </p:spTree>
    <p:extLst>
      <p:ext uri="{BB962C8B-B14F-4D97-AF65-F5344CB8AC3E}">
        <p14:creationId xmlns:p14="http://schemas.microsoft.com/office/powerpoint/2010/main" val="340457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4135-922C-516E-9AC9-D279AFF8F427}"/>
              </a:ext>
            </a:extLst>
          </p:cNvPr>
          <p:cNvSpPr>
            <a:spLocks noGrp="1"/>
          </p:cNvSpPr>
          <p:nvPr>
            <p:ph type="title"/>
          </p:nvPr>
        </p:nvSpPr>
        <p:spPr>
          <a:xfrm>
            <a:off x="1433512" y="70593"/>
            <a:ext cx="9324975" cy="1325563"/>
          </a:xfrm>
        </p:spPr>
        <p:txBody>
          <a:bodyPr/>
          <a:lstStyle/>
          <a:p>
            <a:r>
              <a:rPr lang="en-US"/>
              <a:t>Survey Drawing</a:t>
            </a:r>
          </a:p>
        </p:txBody>
      </p:sp>
      <p:pic>
        <p:nvPicPr>
          <p:cNvPr id="1026" name="Picture 2" descr="A close up of a bottle&#10;&#10;Description automatically generated">
            <a:extLst>
              <a:ext uri="{FF2B5EF4-FFF2-40B4-BE49-F238E27FC236}">
                <a16:creationId xmlns:a16="http://schemas.microsoft.com/office/drawing/2014/main" id="{4E2635B9-D62F-AE6E-8CBE-7E3BA81F9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 y="1583029"/>
            <a:ext cx="21336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30732C-EC54-B378-EBA2-268D8780A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530" y="1583029"/>
            <a:ext cx="2765417" cy="16952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08A985E-7FF0-85A8-2A50-F810CA01B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87" y="1583029"/>
            <a:ext cx="2781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9C61F35-A444-5BBC-ECC8-B7263F0F0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735" y="3851522"/>
            <a:ext cx="2548155" cy="247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3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BA966-3220-2622-DB3C-485342B58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BFEB3-2555-94D0-A00B-6EA68B9BA7EE}"/>
              </a:ext>
            </a:extLst>
          </p:cNvPr>
          <p:cNvSpPr>
            <a:spLocks noGrp="1"/>
          </p:cNvSpPr>
          <p:nvPr>
            <p:ph type="title"/>
          </p:nvPr>
        </p:nvSpPr>
        <p:spPr>
          <a:xfrm>
            <a:off x="738568" y="0"/>
            <a:ext cx="9324975" cy="1325563"/>
          </a:xfrm>
        </p:spPr>
        <p:txBody>
          <a:bodyPr/>
          <a:lstStyle/>
          <a:p>
            <a:r>
              <a:rPr lang="en-US" dirty="0"/>
              <a:t>Adding Contributions to Science manually</a:t>
            </a:r>
          </a:p>
        </p:txBody>
      </p:sp>
      <p:grpSp>
        <p:nvGrpSpPr>
          <p:cNvPr id="19" name="Group 18">
            <a:extLst>
              <a:ext uri="{FF2B5EF4-FFF2-40B4-BE49-F238E27FC236}">
                <a16:creationId xmlns:a16="http://schemas.microsoft.com/office/drawing/2014/main" id="{635CC42E-A53A-AF18-15DC-297E90CFA062}"/>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16D6C6FB-4983-B13E-7347-91FFFCAC4090}"/>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16D6C6FB-4983-B13E-7347-91FFFCAC4090}"/>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ACB29A48-4C72-D1B9-F560-5965AE8DB18F}"/>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ACB29A48-4C72-D1B9-F560-5965AE8DB18F}"/>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78185A80-324D-2145-8B35-7D2B5AB4D81D}"/>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78185A80-324D-2145-8B35-7D2B5AB4D81D}"/>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A1CAC13D-28A3-28BC-DBFD-AE48FAF30CCA}"/>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A1CAC13D-28A3-28BC-DBFD-AE48FAF30CCA}"/>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3F0B5207-7CB7-8A37-FBB4-01DC65EA3978}"/>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3F0B5207-7CB7-8A37-FBB4-01DC65EA3978}"/>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646D6F7A-725E-B0FA-4CE6-DEC72189CAD0}"/>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646D6F7A-725E-B0FA-4CE6-DEC72189CAD0}"/>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5D9169C8-B960-F452-1CEE-F4E38DBA1D34}"/>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5D9169C8-B960-F452-1CEE-F4E38DBA1D34}"/>
                  </a:ext>
                </a:extLst>
              </p:cNvPr>
              <p:cNvPicPr/>
              <p:nvPr/>
            </p:nvPicPr>
            <p:blipFill>
              <a:blip r:embed="rId3"/>
              <a:stretch>
                <a:fillRect/>
              </a:stretch>
            </p:blipFill>
            <p:spPr>
              <a:xfrm>
                <a:off x="-938952" y="1712664"/>
                <a:ext cx="12600" cy="12600"/>
              </a:xfrm>
              <a:prstGeom prst="rect">
                <a:avLst/>
              </a:prstGeom>
            </p:spPr>
          </p:pic>
        </mc:Fallback>
      </mc:AlternateContent>
      <p:pic>
        <p:nvPicPr>
          <p:cNvPr id="15" name="Picture 14">
            <a:extLst>
              <a:ext uri="{FF2B5EF4-FFF2-40B4-BE49-F238E27FC236}">
                <a16:creationId xmlns:a16="http://schemas.microsoft.com/office/drawing/2014/main" id="{DC1D8150-DC54-B3CB-8019-ED5BA5B4F191}"/>
              </a:ext>
            </a:extLst>
          </p:cNvPr>
          <p:cNvPicPr>
            <a:picLocks noChangeAspect="1"/>
          </p:cNvPicPr>
          <p:nvPr/>
        </p:nvPicPr>
        <p:blipFill>
          <a:blip r:embed="rId10"/>
          <a:stretch>
            <a:fillRect/>
          </a:stretch>
        </p:blipFill>
        <p:spPr>
          <a:xfrm>
            <a:off x="770782" y="1366549"/>
            <a:ext cx="10650436" cy="4124901"/>
          </a:xfrm>
          <a:prstGeom prst="rect">
            <a:avLst/>
          </a:prstGeom>
        </p:spPr>
      </p:pic>
    </p:spTree>
    <p:extLst>
      <p:ext uri="{BB962C8B-B14F-4D97-AF65-F5344CB8AC3E}">
        <p14:creationId xmlns:p14="http://schemas.microsoft.com/office/powerpoint/2010/main" val="366205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35369-821E-5A05-37BE-7A4CBB1CF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5C517-BF1F-557E-ACC1-626EA9912BA6}"/>
              </a:ext>
            </a:extLst>
          </p:cNvPr>
          <p:cNvSpPr>
            <a:spLocks noGrp="1"/>
          </p:cNvSpPr>
          <p:nvPr>
            <p:ph type="title"/>
          </p:nvPr>
        </p:nvSpPr>
        <p:spPr>
          <a:xfrm>
            <a:off x="738568" y="0"/>
            <a:ext cx="9324975" cy="1325563"/>
          </a:xfrm>
        </p:spPr>
        <p:txBody>
          <a:bodyPr/>
          <a:lstStyle/>
          <a:p>
            <a:r>
              <a:rPr lang="en-US" dirty="0"/>
              <a:t>Adding Contributions to Science manually</a:t>
            </a:r>
          </a:p>
        </p:txBody>
      </p:sp>
      <p:grpSp>
        <p:nvGrpSpPr>
          <p:cNvPr id="19" name="Group 18">
            <a:extLst>
              <a:ext uri="{FF2B5EF4-FFF2-40B4-BE49-F238E27FC236}">
                <a16:creationId xmlns:a16="http://schemas.microsoft.com/office/drawing/2014/main" id="{0DCC7B60-4387-16D4-AF31-210CBE2A9493}"/>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1A893F5B-CAA1-108B-1B43-5B502950B1ED}"/>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1A893F5B-CAA1-108B-1B43-5B502950B1ED}"/>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82B0C545-0F67-6494-4964-D393AA1F064A}"/>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82B0C545-0F67-6494-4964-D393AA1F064A}"/>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DF2A1242-8369-A3A1-8D2A-E34FDC7C6B54}"/>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DF2A1242-8369-A3A1-8D2A-E34FDC7C6B54}"/>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8E3C641C-4083-9376-F7C2-048A1FCAEBD0}"/>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8E3C641C-4083-9376-F7C2-048A1FCAEBD0}"/>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311AD741-7F23-0260-79A1-C6556C18F990}"/>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311AD741-7F23-0260-79A1-C6556C18F990}"/>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D21A3999-BEF8-9E7F-5891-850A24523E50}"/>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D21A3999-BEF8-9E7F-5891-850A24523E50}"/>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F09FB750-046C-0469-7C23-1BD6AFEDFA78}"/>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F09FB750-046C-0469-7C23-1BD6AFEDFA78}"/>
                  </a:ext>
                </a:extLst>
              </p:cNvPr>
              <p:cNvPicPr/>
              <p:nvPr/>
            </p:nvPicPr>
            <p:blipFill>
              <a:blip r:embed="rId3"/>
              <a:stretch>
                <a:fillRect/>
              </a:stretch>
            </p:blipFill>
            <p:spPr>
              <a:xfrm>
                <a:off x="-938952" y="1712664"/>
                <a:ext cx="12600" cy="12600"/>
              </a:xfrm>
              <a:prstGeom prst="rect">
                <a:avLst/>
              </a:prstGeom>
            </p:spPr>
          </p:pic>
        </mc:Fallback>
      </mc:AlternateContent>
      <p:pic>
        <p:nvPicPr>
          <p:cNvPr id="4" name="Picture 3">
            <a:extLst>
              <a:ext uri="{FF2B5EF4-FFF2-40B4-BE49-F238E27FC236}">
                <a16:creationId xmlns:a16="http://schemas.microsoft.com/office/drawing/2014/main" id="{21F2A72B-99B8-E868-C785-BB40F670F19B}"/>
              </a:ext>
            </a:extLst>
          </p:cNvPr>
          <p:cNvPicPr>
            <a:picLocks noChangeAspect="1"/>
          </p:cNvPicPr>
          <p:nvPr/>
        </p:nvPicPr>
        <p:blipFill>
          <a:blip r:embed="rId10"/>
          <a:stretch>
            <a:fillRect/>
          </a:stretch>
        </p:blipFill>
        <p:spPr>
          <a:xfrm>
            <a:off x="2295505" y="1307635"/>
            <a:ext cx="6895261" cy="5156514"/>
          </a:xfrm>
          <a:prstGeom prst="rect">
            <a:avLst/>
          </a:prstGeom>
        </p:spPr>
      </p:pic>
    </p:spTree>
    <p:extLst>
      <p:ext uri="{BB962C8B-B14F-4D97-AF65-F5344CB8AC3E}">
        <p14:creationId xmlns:p14="http://schemas.microsoft.com/office/powerpoint/2010/main" val="229595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7D2D-672D-C22F-17C9-DF982E538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7AAA6-D0B3-174A-62D8-7F1AFC9B4340}"/>
              </a:ext>
            </a:extLst>
          </p:cNvPr>
          <p:cNvSpPr>
            <a:spLocks noGrp="1"/>
          </p:cNvSpPr>
          <p:nvPr>
            <p:ph type="title"/>
          </p:nvPr>
        </p:nvSpPr>
        <p:spPr>
          <a:xfrm>
            <a:off x="738568" y="0"/>
            <a:ext cx="9324975" cy="1325563"/>
          </a:xfrm>
        </p:spPr>
        <p:txBody>
          <a:bodyPr/>
          <a:lstStyle/>
          <a:p>
            <a:r>
              <a:rPr lang="en-US" dirty="0"/>
              <a:t>Adding Positions and Honors manually</a:t>
            </a:r>
          </a:p>
        </p:txBody>
      </p:sp>
      <p:grpSp>
        <p:nvGrpSpPr>
          <p:cNvPr id="19" name="Group 18">
            <a:extLst>
              <a:ext uri="{FF2B5EF4-FFF2-40B4-BE49-F238E27FC236}">
                <a16:creationId xmlns:a16="http://schemas.microsoft.com/office/drawing/2014/main" id="{7CC14AB1-6C78-B813-9B13-4896951CBEAC}"/>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FAA0F4A-FB00-03D2-0E9C-4B0DEA925182}"/>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0FAA0F4A-FB00-03D2-0E9C-4B0DEA925182}"/>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33BEDCA-515B-493A-1DAD-D8AA65F6A749}"/>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E33BEDCA-515B-493A-1DAD-D8AA65F6A749}"/>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6C2B47B9-C2E6-A94B-207A-F4BD8A6C31EC}"/>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6C2B47B9-C2E6-A94B-207A-F4BD8A6C31EC}"/>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BDEE80B6-2FE9-9956-545C-6D02D9856D7D}"/>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BDEE80B6-2FE9-9956-545C-6D02D9856D7D}"/>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2E225927-D1FE-2DBC-FA7E-3EE5F324270C}"/>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2E225927-D1FE-2DBC-FA7E-3EE5F324270C}"/>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4624694D-31A2-5F33-2796-F4C7F87A9C60}"/>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4624694D-31A2-5F33-2796-F4C7F87A9C60}"/>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12B72203-ADA6-A045-1783-0BED8F872DA9}"/>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12B72203-ADA6-A045-1783-0BED8F872DA9}"/>
                  </a:ext>
                </a:extLst>
              </p:cNvPr>
              <p:cNvPicPr/>
              <p:nvPr/>
            </p:nvPicPr>
            <p:blipFill>
              <a:blip r:embed="rId3"/>
              <a:stretch>
                <a:fillRect/>
              </a:stretch>
            </p:blipFill>
            <p:spPr>
              <a:xfrm>
                <a:off x="-938952" y="1712664"/>
                <a:ext cx="12600" cy="12600"/>
              </a:xfrm>
              <a:prstGeom prst="rect">
                <a:avLst/>
              </a:prstGeom>
            </p:spPr>
          </p:pic>
        </mc:Fallback>
      </mc:AlternateContent>
      <p:pic>
        <p:nvPicPr>
          <p:cNvPr id="4" name="Picture 3">
            <a:extLst>
              <a:ext uri="{FF2B5EF4-FFF2-40B4-BE49-F238E27FC236}">
                <a16:creationId xmlns:a16="http://schemas.microsoft.com/office/drawing/2014/main" id="{2FDBF284-D262-31B3-A7C7-0A1C38CC72A6}"/>
              </a:ext>
            </a:extLst>
          </p:cNvPr>
          <p:cNvPicPr>
            <a:picLocks noChangeAspect="1"/>
          </p:cNvPicPr>
          <p:nvPr/>
        </p:nvPicPr>
        <p:blipFill>
          <a:blip r:embed="rId10"/>
          <a:stretch>
            <a:fillRect/>
          </a:stretch>
        </p:blipFill>
        <p:spPr>
          <a:xfrm>
            <a:off x="1251861" y="1585655"/>
            <a:ext cx="9688277" cy="3686689"/>
          </a:xfrm>
          <a:prstGeom prst="rect">
            <a:avLst/>
          </a:prstGeom>
        </p:spPr>
      </p:pic>
    </p:spTree>
    <p:extLst>
      <p:ext uri="{BB962C8B-B14F-4D97-AF65-F5344CB8AC3E}">
        <p14:creationId xmlns:p14="http://schemas.microsoft.com/office/powerpoint/2010/main" val="330293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BCEF-4AC0-1D24-05B1-BE0E9BE4D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3D391-2D11-5A0D-5F7C-4C0B98CEF3FA}"/>
              </a:ext>
            </a:extLst>
          </p:cNvPr>
          <p:cNvSpPr>
            <a:spLocks noGrp="1"/>
          </p:cNvSpPr>
          <p:nvPr>
            <p:ph type="title"/>
          </p:nvPr>
        </p:nvSpPr>
        <p:spPr>
          <a:xfrm>
            <a:off x="738568" y="0"/>
            <a:ext cx="9324975" cy="1325563"/>
          </a:xfrm>
        </p:spPr>
        <p:txBody>
          <a:bodyPr/>
          <a:lstStyle/>
          <a:p>
            <a:r>
              <a:rPr lang="en-US" dirty="0"/>
              <a:t>Adding Citations</a:t>
            </a:r>
          </a:p>
        </p:txBody>
      </p:sp>
      <p:grpSp>
        <p:nvGrpSpPr>
          <p:cNvPr id="19" name="Group 18">
            <a:extLst>
              <a:ext uri="{FF2B5EF4-FFF2-40B4-BE49-F238E27FC236}">
                <a16:creationId xmlns:a16="http://schemas.microsoft.com/office/drawing/2014/main" id="{309B98F4-2B2A-A291-DDEE-6147AB79E958}"/>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2712E4F0-2AD3-AB89-EAB2-2C43E54C7806}"/>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2712E4F0-2AD3-AB89-EAB2-2C43E54C7806}"/>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1F07AF8F-A1B2-9017-3568-B27AE7E993F1}"/>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1F07AF8F-A1B2-9017-3568-B27AE7E993F1}"/>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DE1E2A9E-3F7F-8328-16CA-0D77E8705285}"/>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DE1E2A9E-3F7F-8328-16CA-0D77E8705285}"/>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D04C08A5-BBF6-520D-BB42-3FAA3DC40F5B}"/>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D04C08A5-BBF6-520D-BB42-3FAA3DC40F5B}"/>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8B280485-7D8A-68D5-DCEA-BADFA0DCC5BA}"/>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8B280485-7D8A-68D5-DCEA-BADFA0DCC5BA}"/>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7AD0FEB6-8AC6-667F-8955-2F7DF4B46C5F}"/>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7AD0FEB6-8AC6-667F-8955-2F7DF4B46C5F}"/>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AE474D31-D0C8-1755-D266-6A8C0F4D963D}"/>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AE474D31-D0C8-1755-D266-6A8C0F4D963D}"/>
                  </a:ext>
                </a:extLst>
              </p:cNvPr>
              <p:cNvPicPr/>
              <p:nvPr/>
            </p:nvPicPr>
            <p:blipFill>
              <a:blip r:embed="rId3"/>
              <a:stretch>
                <a:fillRect/>
              </a:stretch>
            </p:blipFill>
            <p:spPr>
              <a:xfrm>
                <a:off x="-938952" y="1712664"/>
                <a:ext cx="12600" cy="12600"/>
              </a:xfrm>
              <a:prstGeom prst="rect">
                <a:avLst/>
              </a:prstGeom>
            </p:spPr>
          </p:pic>
        </mc:Fallback>
      </mc:AlternateContent>
      <p:pic>
        <p:nvPicPr>
          <p:cNvPr id="4" name="Picture 3">
            <a:extLst>
              <a:ext uri="{FF2B5EF4-FFF2-40B4-BE49-F238E27FC236}">
                <a16:creationId xmlns:a16="http://schemas.microsoft.com/office/drawing/2014/main" id="{4D47FD4E-0CB7-ADA4-EF0E-D2A4FED7DFFA}"/>
              </a:ext>
            </a:extLst>
          </p:cNvPr>
          <p:cNvPicPr>
            <a:picLocks noChangeAspect="1"/>
          </p:cNvPicPr>
          <p:nvPr/>
        </p:nvPicPr>
        <p:blipFill>
          <a:blip r:embed="rId10"/>
          <a:stretch>
            <a:fillRect/>
          </a:stretch>
        </p:blipFill>
        <p:spPr>
          <a:xfrm>
            <a:off x="738568" y="1151784"/>
            <a:ext cx="10440857" cy="5496692"/>
          </a:xfrm>
          <a:prstGeom prst="rect">
            <a:avLst/>
          </a:prstGeom>
        </p:spPr>
      </p:pic>
    </p:spTree>
    <p:extLst>
      <p:ext uri="{BB962C8B-B14F-4D97-AF65-F5344CB8AC3E}">
        <p14:creationId xmlns:p14="http://schemas.microsoft.com/office/powerpoint/2010/main" val="886108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310F0-E372-8229-3AF3-E8EF06642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1641F-371C-5991-E6DC-93713DD62754}"/>
              </a:ext>
            </a:extLst>
          </p:cNvPr>
          <p:cNvSpPr>
            <a:spLocks noGrp="1"/>
          </p:cNvSpPr>
          <p:nvPr>
            <p:ph type="title"/>
          </p:nvPr>
        </p:nvSpPr>
        <p:spPr>
          <a:xfrm>
            <a:off x="738568" y="0"/>
            <a:ext cx="9324975" cy="1325563"/>
          </a:xfrm>
        </p:spPr>
        <p:txBody>
          <a:bodyPr/>
          <a:lstStyle/>
          <a:p>
            <a:r>
              <a:rPr lang="en-US" dirty="0"/>
              <a:t>Downloading</a:t>
            </a:r>
          </a:p>
        </p:txBody>
      </p:sp>
      <p:grpSp>
        <p:nvGrpSpPr>
          <p:cNvPr id="19" name="Group 18">
            <a:extLst>
              <a:ext uri="{FF2B5EF4-FFF2-40B4-BE49-F238E27FC236}">
                <a16:creationId xmlns:a16="http://schemas.microsoft.com/office/drawing/2014/main" id="{D179DF82-E31F-46C1-C513-CA3D94D3576C}"/>
              </a:ext>
            </a:extLst>
          </p:cNvPr>
          <p:cNvGrpSpPr/>
          <p:nvPr/>
        </p:nvGrpSpPr>
        <p:grpSpPr>
          <a:xfrm>
            <a:off x="11045448" y="3766896"/>
            <a:ext cx="360" cy="360"/>
            <a:chOff x="11045448" y="3766896"/>
            <a:chExt cx="360" cy="36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B1A7D48A-5B0C-9A2E-07F5-73EB17F645CC}"/>
                    </a:ext>
                  </a:extLst>
                </p14:cNvPr>
                <p14:cNvContentPartPr/>
                <p14:nvPr/>
              </p14:nvContentPartPr>
              <p14:xfrm>
                <a:off x="11045448" y="3766896"/>
                <a:ext cx="360" cy="360"/>
              </p14:xfrm>
            </p:contentPart>
          </mc:Choice>
          <mc:Fallback xmlns="">
            <p:pic>
              <p:nvPicPr>
                <p:cNvPr id="16" name="Ink 15">
                  <a:extLst>
                    <a:ext uri="{FF2B5EF4-FFF2-40B4-BE49-F238E27FC236}">
                      <a16:creationId xmlns:a16="http://schemas.microsoft.com/office/drawing/2014/main" id="{B1A7D48A-5B0C-9A2E-07F5-73EB17F645CC}"/>
                    </a:ext>
                  </a:extLst>
                </p:cNvPr>
                <p:cNvPicPr/>
                <p:nvPr/>
              </p:nvPicPr>
              <p:blipFill>
                <a:blip r:embed="rId3"/>
                <a:stretch>
                  <a:fillRect/>
                </a:stretch>
              </p:blipFill>
              <p:spPr>
                <a:xfrm>
                  <a:off x="11039328" y="37607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196229F3-B47B-83B9-1939-102FC953AA52}"/>
                    </a:ext>
                  </a:extLst>
                </p14:cNvPr>
                <p14:cNvContentPartPr/>
                <p14:nvPr/>
              </p14:nvContentPartPr>
              <p14:xfrm>
                <a:off x="11045448" y="3766896"/>
                <a:ext cx="360" cy="360"/>
              </p14:xfrm>
            </p:contentPart>
          </mc:Choice>
          <mc:Fallback xmlns="">
            <p:pic>
              <p:nvPicPr>
                <p:cNvPr id="17" name="Ink 16">
                  <a:extLst>
                    <a:ext uri="{FF2B5EF4-FFF2-40B4-BE49-F238E27FC236}">
                      <a16:creationId xmlns:a16="http://schemas.microsoft.com/office/drawing/2014/main" id="{196229F3-B47B-83B9-1939-102FC953AA52}"/>
                    </a:ext>
                  </a:extLst>
                </p:cNvPr>
                <p:cNvPicPr/>
                <p:nvPr/>
              </p:nvPicPr>
              <p:blipFill>
                <a:blip r:embed="rId3"/>
                <a:stretch>
                  <a:fillRect/>
                </a:stretch>
              </p:blipFill>
              <p:spPr>
                <a:xfrm>
                  <a:off x="11039328" y="376077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A9245DAE-8C5E-7533-8212-647116DC7FE4}"/>
                  </a:ext>
                </a:extLst>
              </p14:cNvPr>
              <p14:cNvContentPartPr/>
              <p14:nvPr/>
            </p14:nvContentPartPr>
            <p14:xfrm>
              <a:off x="-1399392" y="4443696"/>
              <a:ext cx="360" cy="360"/>
            </p14:xfrm>
          </p:contentPart>
        </mc:Choice>
        <mc:Fallback xmlns="">
          <p:pic>
            <p:nvPicPr>
              <p:cNvPr id="18" name="Ink 17">
                <a:extLst>
                  <a:ext uri="{FF2B5EF4-FFF2-40B4-BE49-F238E27FC236}">
                    <a16:creationId xmlns:a16="http://schemas.microsoft.com/office/drawing/2014/main" id="{A9245DAE-8C5E-7533-8212-647116DC7FE4}"/>
                  </a:ext>
                </a:extLst>
              </p:cNvPr>
              <p:cNvPicPr/>
              <p:nvPr/>
            </p:nvPicPr>
            <p:blipFill>
              <a:blip r:embed="rId3"/>
              <a:stretch>
                <a:fillRect/>
              </a:stretch>
            </p:blipFill>
            <p:spPr>
              <a:xfrm>
                <a:off x="-1405512" y="443757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EF4AA35B-C094-78C7-FAA7-2F54ABA06A64}"/>
                  </a:ext>
                </a:extLst>
              </p14:cNvPr>
              <p14:cNvContentPartPr/>
              <p14:nvPr/>
            </p14:nvContentPartPr>
            <p14:xfrm>
              <a:off x="3885768" y="895824"/>
              <a:ext cx="360" cy="360"/>
            </p14:xfrm>
          </p:contentPart>
        </mc:Choice>
        <mc:Fallback xmlns="">
          <p:pic>
            <p:nvPicPr>
              <p:cNvPr id="24" name="Ink 23">
                <a:extLst>
                  <a:ext uri="{FF2B5EF4-FFF2-40B4-BE49-F238E27FC236}">
                    <a16:creationId xmlns:a16="http://schemas.microsoft.com/office/drawing/2014/main" id="{EF4AA35B-C094-78C7-FAA7-2F54ABA06A64}"/>
                  </a:ext>
                </a:extLst>
              </p:cNvPr>
              <p:cNvPicPr/>
              <p:nvPr/>
            </p:nvPicPr>
            <p:blipFill>
              <a:blip r:embed="rId3"/>
              <a:stretch>
                <a:fillRect/>
              </a:stretch>
            </p:blipFill>
            <p:spPr>
              <a:xfrm>
                <a:off x="3879648" y="8897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CBCE6CFE-714D-5606-F6BB-39152566A6DD}"/>
                  </a:ext>
                </a:extLst>
              </p14:cNvPr>
              <p14:cNvContentPartPr/>
              <p14:nvPr/>
            </p14:nvContentPartPr>
            <p14:xfrm>
              <a:off x="3611808" y="1261584"/>
              <a:ext cx="360" cy="360"/>
            </p14:xfrm>
          </p:contentPart>
        </mc:Choice>
        <mc:Fallback xmlns="">
          <p:pic>
            <p:nvPicPr>
              <p:cNvPr id="25" name="Ink 24">
                <a:extLst>
                  <a:ext uri="{FF2B5EF4-FFF2-40B4-BE49-F238E27FC236}">
                    <a16:creationId xmlns:a16="http://schemas.microsoft.com/office/drawing/2014/main" id="{CBCE6CFE-714D-5606-F6BB-39152566A6DD}"/>
                  </a:ext>
                </a:extLst>
              </p:cNvPr>
              <p:cNvPicPr/>
              <p:nvPr/>
            </p:nvPicPr>
            <p:blipFill>
              <a:blip r:embed="rId3"/>
              <a:stretch>
                <a:fillRect/>
              </a:stretch>
            </p:blipFill>
            <p:spPr>
              <a:xfrm>
                <a:off x="3605688" y="1255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F00AB172-2019-8688-FB73-725770FF6316}"/>
                  </a:ext>
                </a:extLst>
              </p14:cNvPr>
              <p14:cNvContentPartPr/>
              <p14:nvPr/>
            </p14:nvContentPartPr>
            <p14:xfrm>
              <a:off x="3629808" y="1151784"/>
              <a:ext cx="360" cy="360"/>
            </p14:xfrm>
          </p:contentPart>
        </mc:Choice>
        <mc:Fallback xmlns="">
          <p:pic>
            <p:nvPicPr>
              <p:cNvPr id="26" name="Ink 25">
                <a:extLst>
                  <a:ext uri="{FF2B5EF4-FFF2-40B4-BE49-F238E27FC236}">
                    <a16:creationId xmlns:a16="http://schemas.microsoft.com/office/drawing/2014/main" id="{F00AB172-2019-8688-FB73-725770FF6316}"/>
                  </a:ext>
                </a:extLst>
              </p:cNvPr>
              <p:cNvPicPr/>
              <p:nvPr/>
            </p:nvPicPr>
            <p:blipFill>
              <a:blip r:embed="rId3"/>
              <a:stretch>
                <a:fillRect/>
              </a:stretch>
            </p:blipFill>
            <p:spPr>
              <a:xfrm>
                <a:off x="3623688" y="11456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51F7C3F4-FE8B-2D88-05F9-840D4F4E93FC}"/>
                  </a:ext>
                </a:extLst>
              </p14:cNvPr>
              <p14:cNvContentPartPr/>
              <p14:nvPr/>
            </p14:nvContentPartPr>
            <p14:xfrm>
              <a:off x="-932832" y="1718784"/>
              <a:ext cx="360" cy="360"/>
            </p14:xfrm>
          </p:contentPart>
        </mc:Choice>
        <mc:Fallback xmlns="">
          <p:pic>
            <p:nvPicPr>
              <p:cNvPr id="27" name="Ink 26">
                <a:extLst>
                  <a:ext uri="{FF2B5EF4-FFF2-40B4-BE49-F238E27FC236}">
                    <a16:creationId xmlns:a16="http://schemas.microsoft.com/office/drawing/2014/main" id="{51F7C3F4-FE8B-2D88-05F9-840D4F4E93FC}"/>
                  </a:ext>
                </a:extLst>
              </p:cNvPr>
              <p:cNvPicPr/>
              <p:nvPr/>
            </p:nvPicPr>
            <p:blipFill>
              <a:blip r:embed="rId3"/>
              <a:stretch>
                <a:fillRect/>
              </a:stretch>
            </p:blipFill>
            <p:spPr>
              <a:xfrm>
                <a:off x="-938952" y="1712664"/>
                <a:ext cx="12600" cy="12600"/>
              </a:xfrm>
              <a:prstGeom prst="rect">
                <a:avLst/>
              </a:prstGeom>
            </p:spPr>
          </p:pic>
        </mc:Fallback>
      </mc:AlternateContent>
      <p:pic>
        <p:nvPicPr>
          <p:cNvPr id="5" name="Picture 4">
            <a:extLst>
              <a:ext uri="{FF2B5EF4-FFF2-40B4-BE49-F238E27FC236}">
                <a16:creationId xmlns:a16="http://schemas.microsoft.com/office/drawing/2014/main" id="{1E6B5C84-792B-DFDE-8133-CB5DDAC6402D}"/>
              </a:ext>
            </a:extLst>
          </p:cNvPr>
          <p:cNvPicPr>
            <a:picLocks noChangeAspect="1"/>
          </p:cNvPicPr>
          <p:nvPr/>
        </p:nvPicPr>
        <p:blipFill>
          <a:blip r:embed="rId10"/>
          <a:stretch>
            <a:fillRect/>
          </a:stretch>
        </p:blipFill>
        <p:spPr>
          <a:xfrm>
            <a:off x="4050360" y="2597546"/>
            <a:ext cx="3753497" cy="1981012"/>
          </a:xfrm>
          <a:prstGeom prst="rect">
            <a:avLst/>
          </a:prstGeom>
        </p:spPr>
      </p:pic>
    </p:spTree>
    <p:extLst>
      <p:ext uri="{BB962C8B-B14F-4D97-AF65-F5344CB8AC3E}">
        <p14:creationId xmlns:p14="http://schemas.microsoft.com/office/powerpoint/2010/main" val="344446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4135-922C-516E-9AC9-D279AFF8F427}"/>
              </a:ext>
            </a:extLst>
          </p:cNvPr>
          <p:cNvSpPr>
            <a:spLocks noGrp="1"/>
          </p:cNvSpPr>
          <p:nvPr>
            <p:ph type="title"/>
          </p:nvPr>
        </p:nvSpPr>
        <p:spPr>
          <a:xfrm>
            <a:off x="1433512" y="70593"/>
            <a:ext cx="9324975" cy="1325563"/>
          </a:xfrm>
        </p:spPr>
        <p:txBody>
          <a:bodyPr/>
          <a:lstStyle/>
          <a:p>
            <a:r>
              <a:rPr lang="en-US"/>
              <a:t>Survey Drawing</a:t>
            </a:r>
          </a:p>
        </p:txBody>
      </p:sp>
      <p:pic>
        <p:nvPicPr>
          <p:cNvPr id="1026" name="Picture 2" descr="A close up of a bottle&#10;&#10;Description automatically generated">
            <a:extLst>
              <a:ext uri="{FF2B5EF4-FFF2-40B4-BE49-F238E27FC236}">
                <a16:creationId xmlns:a16="http://schemas.microsoft.com/office/drawing/2014/main" id="{4E2635B9-D62F-AE6E-8CBE-7E3BA81F9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 y="1583029"/>
            <a:ext cx="21336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30732C-EC54-B378-EBA2-268D8780A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530" y="1583029"/>
            <a:ext cx="2765417" cy="16952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08A985E-7FF0-85A8-2A50-F810CA01B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87" y="1583029"/>
            <a:ext cx="2781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9C61F35-A444-5BBC-ECC8-B7263F0F0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735" y="3851522"/>
            <a:ext cx="2548155" cy="2474651"/>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3B1CA90F-FB52-6A57-B0A4-970E6D2256C8}"/>
              </a:ext>
            </a:extLst>
          </p:cNvPr>
          <p:cNvSpPr/>
          <p:nvPr/>
        </p:nvSpPr>
        <p:spPr>
          <a:xfrm>
            <a:off x="3857362" y="1068372"/>
            <a:ext cx="6150543" cy="5257801"/>
          </a:xfrm>
          <a:prstGeom prst="star5">
            <a:avLst>
              <a:gd name="adj" fmla="val 18477"/>
              <a:gd name="hf" fmla="val 105146"/>
              <a:gd name="vf" fmla="val 110557"/>
            </a:avLst>
          </a:prstGeom>
          <a:solidFill>
            <a:srgbClr val="7030A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dirty="0">
                <a:solidFill>
                  <a:srgbClr val="FFFF00"/>
                </a:solidFill>
              </a:rPr>
              <a:t>March Winner: Linda </a:t>
            </a:r>
            <a:r>
              <a:rPr lang="en-US" sz="2800" b="1" dirty="0" err="1">
                <a:solidFill>
                  <a:srgbClr val="FFFF00"/>
                </a:solidFill>
              </a:rPr>
              <a:t>Radbill</a:t>
            </a:r>
            <a:endParaRPr lang="en-US" sz="2800" b="1" i="0" dirty="0">
              <a:solidFill>
                <a:srgbClr val="FFFF00"/>
              </a:solidFill>
              <a:effectLst/>
              <a:latin typeface="Segoe UI" panose="020B0502040204020203" pitchFamily="34" charset="0"/>
            </a:endParaRPr>
          </a:p>
          <a:p>
            <a:pPr algn="ctr"/>
            <a:endParaRPr lang="en-US" sz="2800" b="1" dirty="0">
              <a:solidFill>
                <a:srgbClr val="FFFF00"/>
              </a:solidFill>
            </a:endParaRPr>
          </a:p>
        </p:txBody>
      </p:sp>
    </p:spTree>
    <p:extLst>
      <p:ext uri="{BB962C8B-B14F-4D97-AF65-F5344CB8AC3E}">
        <p14:creationId xmlns:p14="http://schemas.microsoft.com/office/powerpoint/2010/main" val="1893801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8544-E40C-B522-B434-6F5CF6F4B0C4}"/>
              </a:ext>
            </a:extLst>
          </p:cNvPr>
          <p:cNvSpPr>
            <a:spLocks noGrp="1"/>
          </p:cNvSpPr>
          <p:nvPr>
            <p:ph type="title"/>
          </p:nvPr>
        </p:nvSpPr>
        <p:spPr>
          <a:xfrm>
            <a:off x="466344" y="322263"/>
            <a:ext cx="11311128" cy="1325563"/>
          </a:xfrm>
        </p:spPr>
        <p:txBody>
          <a:bodyPr vert="horz" lIns="91440" tIns="45720" rIns="91440" bIns="45720" rtlCol="0" anchor="ctr">
            <a:noAutofit/>
          </a:bodyPr>
          <a:lstStyle/>
          <a:p>
            <a:pPr algn="ctr"/>
            <a:r>
              <a:rPr lang="en-US" sz="2800" dirty="0">
                <a:latin typeface="Arial Black"/>
                <a:cs typeface="Arial"/>
              </a:rPr>
              <a:t>K-Club Special: </a:t>
            </a:r>
            <a:br>
              <a:rPr lang="en-US" sz="2800" dirty="0">
                <a:latin typeface="Arial Black"/>
                <a:cs typeface="Arial"/>
              </a:rPr>
            </a:br>
            <a:r>
              <a:rPr lang="en-US" sz="2800" dirty="0">
                <a:latin typeface="Arial Black"/>
                <a:cs typeface="Arial"/>
              </a:rPr>
              <a:t>North American Society for Pediatric Gastroenterology, Hepatology and Nutrition Young Investigator Development Awards</a:t>
            </a:r>
            <a:endParaRPr lang="en-US" sz="2800" dirty="0">
              <a:cs typeface="Arial"/>
            </a:endParaRPr>
          </a:p>
        </p:txBody>
      </p:sp>
      <p:sp>
        <p:nvSpPr>
          <p:cNvPr id="7" name="TextBox 6">
            <a:extLst>
              <a:ext uri="{FF2B5EF4-FFF2-40B4-BE49-F238E27FC236}">
                <a16:creationId xmlns:a16="http://schemas.microsoft.com/office/drawing/2014/main" id="{604B1347-130F-0044-7CA2-F62A9912BB44}"/>
              </a:ext>
            </a:extLst>
          </p:cNvPr>
          <p:cNvSpPr txBox="1"/>
          <p:nvPr/>
        </p:nvSpPr>
        <p:spPr>
          <a:xfrm>
            <a:off x="566928" y="1976439"/>
            <a:ext cx="11402568"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latin typeface="Arial"/>
                <a:cs typeface="Calibri" panose="020F0502020204030204"/>
              </a:rPr>
              <a:t>Amount: $150,000 ($75,000 per year)</a:t>
            </a:r>
          </a:p>
          <a:p>
            <a:pPr marL="285750" indent="-285750">
              <a:buFont typeface="Arial" panose="020B0604020202020204" pitchFamily="34" charset="0"/>
              <a:buChar char="•"/>
            </a:pPr>
            <a:r>
              <a:rPr lang="en-US" sz="1600" b="1" i="0" dirty="0">
                <a:solidFill>
                  <a:srgbClr val="333333"/>
                </a:solidFill>
                <a:effectLst/>
                <a:latin typeface="Arial"/>
                <a:cs typeface="Arial"/>
              </a:rPr>
              <a:t>Eligibility:</a:t>
            </a:r>
            <a:r>
              <a:rPr lang="en-US" sz="1600" b="0" i="0" dirty="0">
                <a:solidFill>
                  <a:srgbClr val="333333"/>
                </a:solidFill>
                <a:effectLst/>
                <a:latin typeface="Arial"/>
                <a:cs typeface="Arial"/>
              </a:rPr>
              <a:t> </a:t>
            </a:r>
            <a:endParaRPr lang="en-US" sz="1600" b="0" i="0" dirty="0">
              <a:effectLst/>
              <a:latin typeface="Arial"/>
              <a:cs typeface="Arial"/>
            </a:endParaRPr>
          </a:p>
          <a:p>
            <a:pPr marL="742950" lvl="1" indent="-285750">
              <a:buFont typeface="Arial" panose="020B0604020202020204" pitchFamily="34" charset="0"/>
              <a:buChar char="•"/>
            </a:pPr>
            <a:r>
              <a:rPr lang="en-US" sz="1600" b="0" i="0" dirty="0">
                <a:effectLst/>
                <a:latin typeface="Arial"/>
                <a:cs typeface="Arial"/>
              </a:rPr>
              <a:t>Be a NASPGHAN member in good standing for at least two years.</a:t>
            </a:r>
          </a:p>
          <a:p>
            <a:pPr marL="742950" lvl="1" indent="-285750">
              <a:buFont typeface="Arial" panose="020B0604020202020204" pitchFamily="34" charset="0"/>
              <a:buChar char="•"/>
            </a:pPr>
            <a:r>
              <a:rPr lang="en-US" sz="1600" b="0" i="0" dirty="0">
                <a:effectLst/>
                <a:latin typeface="Arial"/>
                <a:cs typeface="Arial"/>
              </a:rPr>
              <a:t>No more than five years from fellowship completion (fellowship completed between 7/1/2020 – 9/1/2025). Concurrent completion of advanced fellowship training is not allowed for this award (see below for process to request extension to eligibility).</a:t>
            </a:r>
          </a:p>
          <a:p>
            <a:pPr marL="742950" lvl="1" indent="-285750">
              <a:buFont typeface="Arial" panose="020B0604020202020204" pitchFamily="34" charset="0"/>
              <a:buChar char="•"/>
            </a:pPr>
            <a:r>
              <a:rPr lang="en-US" sz="1600" b="0" i="0" dirty="0">
                <a:effectLst/>
                <a:latin typeface="Arial"/>
                <a:cs typeface="Arial"/>
              </a:rPr>
              <a:t>Hold a full-time faculty position not at the rank of Associate or Full Professor in an academic institution within the United States of America, Mexico or Canada and hold an MD, DO, PhD, MD/PhD, or equivalent degree at the start of the award by September 1, 2025.</a:t>
            </a:r>
          </a:p>
          <a:p>
            <a:pPr marL="742950" lvl="1" indent="-285750">
              <a:buFont typeface="Arial" panose="020B0604020202020204" pitchFamily="34" charset="0"/>
              <a:buChar char="•"/>
            </a:pPr>
            <a:r>
              <a:rPr lang="en-US" sz="1600" b="0" i="0" dirty="0">
                <a:effectLst/>
                <a:latin typeface="Arial"/>
                <a:cs typeface="Arial"/>
              </a:rPr>
              <a:t>Not currently hold or previously be a principal investigator or co-principal investigator on a NIH mentored grant such as a K08, K23, an NIH RO1, PO1 (or similar), or an or equivalent Canadian or Mexican grant mechanisms. Those with concurrent or previous institutional career development awards (KL2, K12, or similar) or Foundation grants are eligible to apply if the proposal does not have scientific overlap.</a:t>
            </a:r>
          </a:p>
          <a:p>
            <a:pPr marL="742950" lvl="1" indent="-285750">
              <a:buFont typeface="Arial" panose="020B0604020202020204" pitchFamily="34" charset="0"/>
              <a:buChar char="•"/>
            </a:pPr>
            <a:r>
              <a:rPr lang="en-US" sz="1600" b="0" i="0" dirty="0">
                <a:effectLst/>
                <a:latin typeface="Arial"/>
                <a:cs typeface="Arial"/>
              </a:rPr>
              <a:t>Not hold another NASPGHAN Foundation grant at the start of the award (Mid-December 2025).</a:t>
            </a:r>
            <a:endParaRPr lang="en-US" sz="1600" b="1" dirty="0">
              <a:solidFill>
                <a:srgbClr val="C00000"/>
              </a:solidFill>
              <a:latin typeface="Arial"/>
              <a:cs typeface="Arial" panose="020B0604020202020204" pitchFamily="34" charset="0"/>
            </a:endParaRPr>
          </a:p>
          <a:p>
            <a:pPr lvl="1"/>
            <a:endParaRPr lang="en-US" sz="1600" b="1" dirty="0">
              <a:solidFill>
                <a:srgbClr val="C00000"/>
              </a:solidFill>
              <a:latin typeface="Arial"/>
              <a:cs typeface="Calibri" panose="020F0502020204030204"/>
            </a:endParaRPr>
          </a:p>
          <a:p>
            <a:pPr lvl="1"/>
            <a:r>
              <a:rPr lang="en-US" sz="1600" b="1" dirty="0">
                <a:solidFill>
                  <a:srgbClr val="C00000"/>
                </a:solidFill>
                <a:latin typeface="Arial"/>
                <a:cs typeface="Calibri" panose="020F0502020204030204"/>
              </a:rPr>
              <a:t>Deadline: July 1, 2025</a:t>
            </a:r>
          </a:p>
          <a:p>
            <a:pPr marL="285750" indent="-285750">
              <a:buFont typeface="Arial"/>
              <a:buChar char="•"/>
            </a:pPr>
            <a:endParaRPr lang="en-US" dirty="0">
              <a:solidFill>
                <a:srgbClr val="000000"/>
              </a:solidFill>
              <a:latin typeface="Arial"/>
              <a:cs typeface="Calibri" panose="020F0502020204030204"/>
            </a:endParaRPr>
          </a:p>
          <a:p>
            <a:pPr marL="285750" indent="-285750">
              <a:buFont typeface="Arial"/>
              <a:buChar char="•"/>
            </a:pPr>
            <a:endParaRPr lang="en-US" dirty="0">
              <a:solidFill>
                <a:srgbClr val="000000"/>
              </a:solidFill>
              <a:latin typeface="Arial"/>
              <a:cs typeface="Calibri" panose="020F0502020204030204"/>
            </a:endParaRPr>
          </a:p>
        </p:txBody>
      </p:sp>
      <p:sp>
        <p:nvSpPr>
          <p:cNvPr id="3" name="TextBox 2">
            <a:extLst>
              <a:ext uri="{FF2B5EF4-FFF2-40B4-BE49-F238E27FC236}">
                <a16:creationId xmlns:a16="http://schemas.microsoft.com/office/drawing/2014/main" id="{23AED49C-6B8B-DB2A-ABC7-BD231478E0AE}"/>
              </a:ext>
            </a:extLst>
          </p:cNvPr>
          <p:cNvSpPr txBox="1"/>
          <p:nvPr/>
        </p:nvSpPr>
        <p:spPr>
          <a:xfrm>
            <a:off x="1667638" y="6131423"/>
            <a:ext cx="9236279" cy="369332"/>
          </a:xfrm>
          <a:prstGeom prst="rect">
            <a:avLst/>
          </a:prstGeom>
          <a:solidFill>
            <a:schemeClr val="accent3">
              <a:lumMod val="75000"/>
            </a:schemeClr>
          </a:solidFill>
        </p:spPr>
        <p:txBody>
          <a:bodyPr wrap="square" lIns="91440" tIns="45720" rIns="91440" bIns="45720" rtlCol="0" anchor="t">
            <a:spAutoFit/>
          </a:bodyPr>
          <a:lstStyle/>
          <a:p>
            <a:pPr algn="ctr"/>
            <a:r>
              <a:rPr lang="en-US" dirty="0">
                <a:solidFill>
                  <a:srgbClr val="002060"/>
                </a:solidFill>
              </a:rPr>
              <a:t>More Information </a:t>
            </a:r>
            <a:r>
              <a:rPr lang="en-US" dirty="0">
                <a:solidFill>
                  <a:srgbClr val="002060"/>
                </a:solidFill>
                <a:hlinkClick r:id="rId2"/>
              </a:rPr>
              <a:t>Here</a:t>
            </a:r>
            <a:endParaRPr lang="en-US" dirty="0">
              <a:solidFill>
                <a:srgbClr val="002060"/>
              </a:solidFill>
              <a:hlinkClick r:id="rId3"/>
            </a:endParaRPr>
          </a:p>
        </p:txBody>
      </p:sp>
    </p:spTree>
    <p:extLst>
      <p:ext uri="{BB962C8B-B14F-4D97-AF65-F5344CB8AC3E}">
        <p14:creationId xmlns:p14="http://schemas.microsoft.com/office/powerpoint/2010/main" val="234631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8544-E40C-B522-B434-6F5CF6F4B0C4}"/>
              </a:ext>
            </a:extLst>
          </p:cNvPr>
          <p:cNvSpPr>
            <a:spLocks noGrp="1"/>
          </p:cNvSpPr>
          <p:nvPr>
            <p:ph type="title"/>
          </p:nvPr>
        </p:nvSpPr>
        <p:spPr>
          <a:xfrm>
            <a:off x="1472254" y="172354"/>
            <a:ext cx="10158412" cy="1325563"/>
          </a:xfrm>
        </p:spPr>
        <p:txBody>
          <a:bodyPr vert="horz" lIns="91440" tIns="45720" rIns="91440" bIns="45720" rtlCol="0" anchor="ctr">
            <a:noAutofit/>
          </a:bodyPr>
          <a:lstStyle/>
          <a:p>
            <a:pPr algn="ctr"/>
            <a:br>
              <a:rPr lang="en-US" sz="4000" dirty="0">
                <a:latin typeface="Arial Black"/>
                <a:cs typeface="Arial"/>
              </a:rPr>
            </a:br>
            <a:r>
              <a:rPr lang="en-US" sz="3600" dirty="0">
                <a:latin typeface="Arial Black"/>
                <a:cs typeface="Arial"/>
              </a:rPr>
              <a:t>K-Club Special: </a:t>
            </a:r>
            <a:br>
              <a:rPr lang="en-US" sz="3600" dirty="0">
                <a:latin typeface="Arial Black"/>
                <a:cs typeface="Arial"/>
              </a:rPr>
            </a:br>
            <a:r>
              <a:rPr lang="en-US" sz="3600" dirty="0">
                <a:solidFill>
                  <a:srgbClr val="344E6D"/>
                </a:solidFill>
                <a:latin typeface="Arial Black"/>
                <a:cs typeface="Arial"/>
              </a:rPr>
              <a:t>The Damon Runyon-</a:t>
            </a:r>
            <a:r>
              <a:rPr lang="en-US" sz="3600" dirty="0" err="1">
                <a:solidFill>
                  <a:srgbClr val="344E6D"/>
                </a:solidFill>
                <a:latin typeface="Arial Black"/>
                <a:cs typeface="Arial"/>
              </a:rPr>
              <a:t>Rachleff</a:t>
            </a:r>
            <a:r>
              <a:rPr lang="en-US" sz="3600" dirty="0">
                <a:solidFill>
                  <a:srgbClr val="344E6D"/>
                </a:solidFill>
                <a:latin typeface="Arial Black"/>
                <a:cs typeface="Arial"/>
              </a:rPr>
              <a:t> Innovation Award</a:t>
            </a:r>
            <a:br>
              <a:rPr lang="en-US" sz="3600" dirty="0">
                <a:solidFill>
                  <a:srgbClr val="344E6D"/>
                </a:solidFill>
                <a:latin typeface="Arial Black"/>
                <a:cs typeface="Arial"/>
              </a:rPr>
            </a:br>
            <a:endParaRPr lang="en-US" sz="3600" dirty="0">
              <a:solidFill>
                <a:srgbClr val="344E6D"/>
              </a:solidFill>
              <a:latin typeface="Arial Black"/>
              <a:cs typeface="Arial"/>
            </a:endParaRPr>
          </a:p>
        </p:txBody>
      </p:sp>
      <p:sp>
        <p:nvSpPr>
          <p:cNvPr id="6" name="TextBox 5">
            <a:extLst>
              <a:ext uri="{FF2B5EF4-FFF2-40B4-BE49-F238E27FC236}">
                <a16:creationId xmlns:a16="http://schemas.microsoft.com/office/drawing/2014/main" id="{CEC67AC3-A10C-E59C-FE57-B8A34E53FC5C}"/>
              </a:ext>
            </a:extLst>
          </p:cNvPr>
          <p:cNvSpPr txBox="1"/>
          <p:nvPr/>
        </p:nvSpPr>
        <p:spPr>
          <a:xfrm>
            <a:off x="1669004" y="6131423"/>
            <a:ext cx="9236279" cy="369332"/>
          </a:xfrm>
          <a:prstGeom prst="rect">
            <a:avLst/>
          </a:prstGeom>
          <a:solidFill>
            <a:schemeClr val="accent3">
              <a:lumMod val="75000"/>
            </a:schemeClr>
          </a:solidFill>
        </p:spPr>
        <p:txBody>
          <a:bodyPr wrap="square" lIns="91440" tIns="45720" rIns="91440" bIns="45720" rtlCol="0" anchor="t">
            <a:spAutoFit/>
          </a:bodyPr>
          <a:lstStyle/>
          <a:p>
            <a:pPr algn="ctr"/>
            <a:r>
              <a:rPr lang="en-US" dirty="0">
                <a:solidFill>
                  <a:srgbClr val="002060"/>
                </a:solidFill>
              </a:rPr>
              <a:t>More Information </a:t>
            </a:r>
            <a:r>
              <a:rPr lang="en-US" dirty="0">
                <a:solidFill>
                  <a:srgbClr val="002060"/>
                </a:solidFill>
                <a:hlinkClick r:id="rId2"/>
              </a:rPr>
              <a:t>Here</a:t>
            </a:r>
            <a:endParaRPr lang="en-US" dirty="0">
              <a:solidFill>
                <a:srgbClr val="002060"/>
              </a:solidFill>
              <a:hlinkClick r:id="rId3"/>
            </a:endParaRPr>
          </a:p>
        </p:txBody>
      </p:sp>
      <p:sp>
        <p:nvSpPr>
          <p:cNvPr id="5" name="TextBox 4">
            <a:extLst>
              <a:ext uri="{FF2B5EF4-FFF2-40B4-BE49-F238E27FC236}">
                <a16:creationId xmlns:a16="http://schemas.microsoft.com/office/drawing/2014/main" id="{1675AA75-28BE-9A90-1BDC-5FEE23C135F0}"/>
              </a:ext>
            </a:extLst>
          </p:cNvPr>
          <p:cNvSpPr txBox="1"/>
          <p:nvPr/>
        </p:nvSpPr>
        <p:spPr>
          <a:xfrm>
            <a:off x="533184" y="1816066"/>
            <a:ext cx="11097482"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600" b="0" i="0" dirty="0">
              <a:solidFill>
                <a:srgbClr val="333333"/>
              </a:solidFill>
              <a:effectLst/>
              <a:latin typeface="Arial"/>
              <a:cs typeface="Arial"/>
            </a:endParaRPr>
          </a:p>
          <a:p>
            <a:pPr marL="342900" indent="-342900" algn="l">
              <a:buFont typeface="Arial" panose="020B0604020202020204" pitchFamily="34" charset="0"/>
              <a:buChar char="•"/>
            </a:pPr>
            <a:r>
              <a:rPr lang="en-US" sz="2000" b="0" i="0" dirty="0">
                <a:solidFill>
                  <a:srgbClr val="333333"/>
                </a:solidFill>
                <a:effectLst/>
                <a:latin typeface="Arial"/>
                <a:cs typeface="Arial"/>
              </a:rPr>
              <a:t>The Innovation Award is specifically designed to provide funding to extraordinary </a:t>
            </a:r>
            <a:r>
              <a:rPr lang="en-US" sz="2000" b="1" i="0" dirty="0">
                <a:solidFill>
                  <a:srgbClr val="333333"/>
                </a:solidFill>
                <a:effectLst/>
                <a:latin typeface="Arial"/>
                <a:cs typeface="Arial"/>
              </a:rPr>
              <a:t>early career researchers</a:t>
            </a:r>
            <a:r>
              <a:rPr lang="en-US" sz="2000" b="0" i="0" dirty="0">
                <a:solidFill>
                  <a:srgbClr val="333333"/>
                </a:solidFill>
                <a:effectLst/>
                <a:latin typeface="Arial"/>
                <a:cs typeface="Arial"/>
              </a:rPr>
              <a:t> who have an innovative new idea but lack sufficient preliminary data to obtain traditional funding. It is not designed to fund incremental advances. The research supported by the award must be novel, exceptionally creative and, if successful, have the strong potential for high impact in the cancer field.</a:t>
            </a:r>
          </a:p>
          <a:p>
            <a:pPr marL="342900" indent="-342900" algn="l">
              <a:buFont typeface="Arial" panose="020B0604020202020204" pitchFamily="34" charset="0"/>
              <a:buChar char="•"/>
            </a:pPr>
            <a:r>
              <a:rPr lang="en-US" sz="2000" b="0" i="0" dirty="0">
                <a:solidFill>
                  <a:srgbClr val="333333"/>
                </a:solidFill>
                <a:effectLst/>
                <a:latin typeface="Arial"/>
                <a:cs typeface="Arial"/>
              </a:rPr>
              <a:t>The Stage 1 award will be for two years, $200,000 per year ($400,000 total) with the opportunity for up to two additional years of funding (up to four years total for $800,000). Stage 2 support for years three and four will be granted to those awardees who demonstrate progress on their proposed research during years one and two of the award. </a:t>
            </a:r>
            <a:br>
              <a:rPr lang="en-US" sz="2000" dirty="0">
                <a:latin typeface="Arial"/>
              </a:rPr>
            </a:br>
            <a:endParaRPr lang="en-US" sz="2000" b="0" i="0" dirty="0">
              <a:solidFill>
                <a:srgbClr val="C00000"/>
              </a:solidFill>
              <a:effectLst/>
              <a:latin typeface="Arial" panose="020B0604020202020204" pitchFamily="34" charset="0"/>
              <a:cs typeface="Arial" panose="020B0604020202020204" pitchFamily="34" charset="0"/>
            </a:endParaRPr>
          </a:p>
          <a:p>
            <a:pPr algn="l"/>
            <a:r>
              <a:rPr lang="en-US" sz="1600" b="1" dirty="0">
                <a:solidFill>
                  <a:srgbClr val="C00000"/>
                </a:solidFill>
                <a:latin typeface="Arial"/>
                <a:cs typeface="Arial"/>
              </a:rPr>
              <a:t>    </a:t>
            </a:r>
            <a:r>
              <a:rPr lang="en-US" sz="1600" b="1" i="0" dirty="0">
                <a:solidFill>
                  <a:srgbClr val="C00000"/>
                </a:solidFill>
                <a:effectLst/>
                <a:latin typeface="Arial"/>
                <a:cs typeface="Arial"/>
              </a:rPr>
              <a:t>Deadline: July 1, 2025</a:t>
            </a:r>
            <a:endParaRPr lang="en-US" sz="1600" b="0" i="0" dirty="0">
              <a:solidFill>
                <a:srgbClr val="333333"/>
              </a:solidFill>
              <a:effectLst/>
              <a:latin typeface="Arial"/>
              <a:cs typeface="Arial"/>
            </a:endParaRPr>
          </a:p>
        </p:txBody>
      </p:sp>
    </p:spTree>
    <p:extLst>
      <p:ext uri="{BB962C8B-B14F-4D97-AF65-F5344CB8AC3E}">
        <p14:creationId xmlns:p14="http://schemas.microsoft.com/office/powerpoint/2010/main" val="346822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FCF65-9A9E-098C-76A5-04363161D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80734-69D0-2FDC-014C-1A6AD1C34044}"/>
              </a:ext>
            </a:extLst>
          </p:cNvPr>
          <p:cNvSpPr>
            <a:spLocks noGrp="1"/>
          </p:cNvSpPr>
          <p:nvPr>
            <p:ph type="title"/>
          </p:nvPr>
        </p:nvSpPr>
        <p:spPr>
          <a:xfrm>
            <a:off x="1472254" y="172354"/>
            <a:ext cx="10158412" cy="1325563"/>
          </a:xfrm>
        </p:spPr>
        <p:txBody>
          <a:bodyPr vert="horz" lIns="91440" tIns="45720" rIns="91440" bIns="45720" rtlCol="0" anchor="ctr">
            <a:noAutofit/>
          </a:bodyPr>
          <a:lstStyle/>
          <a:p>
            <a:pPr algn="ctr"/>
            <a:br>
              <a:rPr lang="en-US" sz="4000" dirty="0">
                <a:latin typeface="Arial Black"/>
                <a:cs typeface="Arial"/>
              </a:rPr>
            </a:br>
            <a:r>
              <a:rPr lang="en-US" sz="3600" dirty="0">
                <a:latin typeface="Arial Black"/>
                <a:cs typeface="Arial"/>
              </a:rPr>
              <a:t>K-Club Special: </a:t>
            </a:r>
            <a:br>
              <a:rPr lang="en-US" sz="3600" dirty="0">
                <a:latin typeface="Arial Black"/>
                <a:cs typeface="Arial"/>
              </a:rPr>
            </a:br>
            <a:r>
              <a:rPr lang="en-US" sz="3600" dirty="0">
                <a:solidFill>
                  <a:srgbClr val="344E6D"/>
                </a:solidFill>
                <a:latin typeface="Arial Black"/>
                <a:cs typeface="Arial"/>
              </a:rPr>
              <a:t>2025 Early Career Researcher Conference</a:t>
            </a:r>
            <a:br>
              <a:rPr lang="en-US" sz="3600" dirty="0">
                <a:solidFill>
                  <a:srgbClr val="344E6D"/>
                </a:solidFill>
                <a:latin typeface="Arial Black"/>
                <a:cs typeface="Arial"/>
              </a:rPr>
            </a:br>
            <a:endParaRPr lang="en-US" sz="3600" dirty="0">
              <a:solidFill>
                <a:srgbClr val="344E6D"/>
              </a:solidFill>
              <a:latin typeface="Arial Black"/>
              <a:cs typeface="Arial"/>
            </a:endParaRPr>
          </a:p>
        </p:txBody>
      </p:sp>
      <p:sp>
        <p:nvSpPr>
          <p:cNvPr id="6" name="TextBox 5">
            <a:extLst>
              <a:ext uri="{FF2B5EF4-FFF2-40B4-BE49-F238E27FC236}">
                <a16:creationId xmlns:a16="http://schemas.microsoft.com/office/drawing/2014/main" id="{9A541241-BA0F-FC16-E017-70627203E6CC}"/>
              </a:ext>
            </a:extLst>
          </p:cNvPr>
          <p:cNvSpPr txBox="1"/>
          <p:nvPr/>
        </p:nvSpPr>
        <p:spPr>
          <a:xfrm>
            <a:off x="1669004" y="6131423"/>
            <a:ext cx="9236279" cy="369332"/>
          </a:xfrm>
          <a:prstGeom prst="rect">
            <a:avLst/>
          </a:prstGeom>
          <a:solidFill>
            <a:schemeClr val="accent3">
              <a:lumMod val="75000"/>
            </a:schemeClr>
          </a:solidFill>
        </p:spPr>
        <p:txBody>
          <a:bodyPr wrap="square" lIns="91440" tIns="45720" rIns="91440" bIns="45720" rtlCol="0" anchor="t">
            <a:spAutoFit/>
          </a:bodyPr>
          <a:lstStyle/>
          <a:p>
            <a:pPr algn="ctr"/>
            <a:r>
              <a:rPr lang="en-US" dirty="0">
                <a:solidFill>
                  <a:srgbClr val="002060"/>
                </a:solidFill>
              </a:rPr>
              <a:t>More Information </a:t>
            </a:r>
            <a:r>
              <a:rPr lang="en-US" dirty="0">
                <a:solidFill>
                  <a:srgbClr val="002060"/>
                </a:solidFill>
                <a:hlinkClick r:id="rId2"/>
              </a:rPr>
              <a:t>Here</a:t>
            </a:r>
            <a:endParaRPr lang="en-US" dirty="0">
              <a:solidFill>
                <a:srgbClr val="002060"/>
              </a:solidFill>
              <a:hlinkClick r:id="rId3"/>
            </a:endParaRPr>
          </a:p>
        </p:txBody>
      </p:sp>
      <p:sp>
        <p:nvSpPr>
          <p:cNvPr id="5" name="TextBox 4">
            <a:extLst>
              <a:ext uri="{FF2B5EF4-FFF2-40B4-BE49-F238E27FC236}">
                <a16:creationId xmlns:a16="http://schemas.microsoft.com/office/drawing/2014/main" id="{1F3F7939-798D-DA9E-2336-4440181F5EA6}"/>
              </a:ext>
            </a:extLst>
          </p:cNvPr>
          <p:cNvSpPr txBox="1"/>
          <p:nvPr/>
        </p:nvSpPr>
        <p:spPr>
          <a:xfrm>
            <a:off x="533184" y="1816066"/>
            <a:ext cx="11097482"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600" b="0" i="0" dirty="0">
              <a:solidFill>
                <a:srgbClr val="333333"/>
              </a:solidFill>
              <a:effectLst/>
              <a:latin typeface="Arial" panose="020B0604020202020204" pitchFamily="34" charset="0"/>
              <a:cs typeface="Arial" panose="020B0604020202020204" pitchFamily="34" charset="0"/>
            </a:endParaRPr>
          </a:p>
          <a:p>
            <a:pPr marL="285750" marR="0" indent="-285750" algn="l">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Child health researchers who are at any stage in pediatric research training (including undergraduate students, graduate trainees, medical students, residents, medical fellows, post-doctoral fellows (PhD), and junior faculty with a rank of no higher than assistant professor) are encouraged to </a:t>
            </a:r>
            <a:r>
              <a:rPr lang="en-US" sz="1800" b="0" i="0" dirty="0">
                <a:solidFill>
                  <a:srgbClr val="C00000"/>
                </a:solidFill>
                <a:effectLst/>
                <a:latin typeface="Arial" panose="020B0604020202020204" pitchFamily="34" charset="0"/>
                <a:cs typeface="Arial" panose="020B0604020202020204" pitchFamily="34" charset="0"/>
              </a:rPr>
              <a:t>submit an abstract as the lead author.</a:t>
            </a:r>
          </a:p>
          <a:p>
            <a:pPr marL="285750" marR="0" indent="-285750" algn="l">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Select abstracts submitted by residents and medical fellows (MD), post-doctoral fellows (PhD), and junior faculty may be invited to give oral presentations.</a:t>
            </a:r>
          </a:p>
          <a:p>
            <a:pPr marL="285750" marR="0" indent="-285750" algn="l">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All submissions will be considered for rapid-fire (mini) and poster presentations. Depending on the number of submissions, and due to conference space and time limitations, the number of abstracts selected may be capped this year.</a:t>
            </a:r>
          </a:p>
          <a:p>
            <a:pPr marL="285750" marR="0" indent="-285750" algn="l">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Abstracts that have been prepared or presented at other events (encore abstracts) are eligible.</a:t>
            </a:r>
          </a:p>
          <a:p>
            <a:pPr marL="285750" marR="0" indent="-285750" algn="l">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New to writing an abstract? Visit our </a:t>
            </a:r>
            <a:r>
              <a:rPr lang="en-US" sz="1800" b="0" i="0" dirty="0">
                <a:solidFill>
                  <a:srgbClr val="000000"/>
                </a:solidFill>
                <a:effectLst/>
                <a:latin typeface="Arial" panose="020B0604020202020204" pitchFamily="34" charset="0"/>
                <a:cs typeface="Arial" panose="020B0604020202020204" pitchFamily="34" charset="0"/>
                <a:hlinkClick r:id="rId4"/>
              </a:rPr>
              <a:t>Abstract Tips</a:t>
            </a:r>
            <a:r>
              <a:rPr lang="en-US" sz="1800" b="0" i="0" dirty="0">
                <a:solidFill>
                  <a:srgbClr val="000000"/>
                </a:solidFill>
                <a:effectLst/>
                <a:latin typeface="Arial" panose="020B0604020202020204" pitchFamily="34" charset="0"/>
                <a:cs typeface="Arial" panose="020B0604020202020204" pitchFamily="34" charset="0"/>
              </a:rPr>
              <a:t> page for more information.</a:t>
            </a:r>
          </a:p>
          <a:p>
            <a:pPr marR="0" algn="l"/>
            <a:endParaRPr lang="en-US" sz="2000" b="0" i="0" dirty="0">
              <a:solidFill>
                <a:srgbClr val="C00000"/>
              </a:solidFill>
              <a:effectLst/>
              <a:latin typeface="Arial" panose="020B0604020202020204" pitchFamily="34" charset="0"/>
              <a:cs typeface="Arial" panose="020B0604020202020204" pitchFamily="34" charset="0"/>
            </a:endParaRPr>
          </a:p>
          <a:p>
            <a:pPr algn="l"/>
            <a:r>
              <a:rPr lang="en-US" sz="1600" b="1" dirty="0">
                <a:solidFill>
                  <a:srgbClr val="C00000"/>
                </a:solidFill>
                <a:latin typeface="Arial"/>
                <a:cs typeface="Arial"/>
              </a:rPr>
              <a:t>   Abstract </a:t>
            </a:r>
            <a:r>
              <a:rPr lang="en-US" sz="1600" b="1" i="0" dirty="0">
                <a:solidFill>
                  <a:srgbClr val="C00000"/>
                </a:solidFill>
                <a:effectLst/>
                <a:latin typeface="Arial"/>
                <a:cs typeface="Arial"/>
              </a:rPr>
              <a:t>Deadline: </a:t>
            </a:r>
            <a:r>
              <a:rPr lang="en-US" sz="1600" b="1" dirty="0">
                <a:solidFill>
                  <a:srgbClr val="C00000"/>
                </a:solidFill>
                <a:latin typeface="Arial"/>
                <a:cs typeface="Arial"/>
              </a:rPr>
              <a:t>M</a:t>
            </a:r>
            <a:r>
              <a:rPr lang="en-US" sz="1600" b="1" i="0" dirty="0">
                <a:solidFill>
                  <a:srgbClr val="C00000"/>
                </a:solidFill>
                <a:effectLst/>
                <a:latin typeface="Arial"/>
                <a:cs typeface="Arial"/>
              </a:rPr>
              <a:t>ay 2, 2025, 5 PM</a:t>
            </a:r>
          </a:p>
          <a:p>
            <a:pPr algn="l"/>
            <a:r>
              <a:rPr lang="en-US" sz="1600" b="1" dirty="0">
                <a:solidFill>
                  <a:srgbClr val="C00000"/>
                </a:solidFill>
                <a:latin typeface="Arial"/>
                <a:cs typeface="Arial"/>
              </a:rPr>
              <a:t>   Event: September 9, 2025, 8-5</a:t>
            </a:r>
            <a:endParaRPr lang="en-US" sz="1600" b="0" i="0" dirty="0">
              <a:solidFill>
                <a:srgbClr val="333333"/>
              </a:solidFill>
              <a:effectLst/>
              <a:latin typeface="Arial"/>
              <a:cs typeface="Arial"/>
            </a:endParaRPr>
          </a:p>
        </p:txBody>
      </p:sp>
    </p:spTree>
    <p:extLst>
      <p:ext uri="{BB962C8B-B14F-4D97-AF65-F5344CB8AC3E}">
        <p14:creationId xmlns:p14="http://schemas.microsoft.com/office/powerpoint/2010/main" val="5884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4E7B-F2BC-7964-5361-4118721D1ED2}"/>
              </a:ext>
            </a:extLst>
          </p:cNvPr>
          <p:cNvSpPr>
            <a:spLocks noGrp="1"/>
          </p:cNvSpPr>
          <p:nvPr>
            <p:ph type="title"/>
          </p:nvPr>
        </p:nvSpPr>
        <p:spPr>
          <a:xfrm>
            <a:off x="1433510" y="0"/>
            <a:ext cx="9324975" cy="1325563"/>
          </a:xfrm>
        </p:spPr>
        <p:txBody>
          <a:bodyPr/>
          <a:lstStyle/>
          <a:p>
            <a:r>
              <a:rPr lang="en-US" dirty="0">
                <a:latin typeface="Arial Black"/>
                <a:cs typeface="Arial"/>
              </a:rPr>
              <a:t>April K-Club</a:t>
            </a:r>
          </a:p>
        </p:txBody>
      </p:sp>
      <p:sp>
        <p:nvSpPr>
          <p:cNvPr id="5" name="TextBox 4">
            <a:extLst>
              <a:ext uri="{FF2B5EF4-FFF2-40B4-BE49-F238E27FC236}">
                <a16:creationId xmlns:a16="http://schemas.microsoft.com/office/drawing/2014/main" id="{7B1C51DD-441B-A279-84BF-2FEDECAF2372}"/>
              </a:ext>
            </a:extLst>
          </p:cNvPr>
          <p:cNvSpPr txBox="1"/>
          <p:nvPr/>
        </p:nvSpPr>
        <p:spPr>
          <a:xfrm>
            <a:off x="2988564" y="1137653"/>
            <a:ext cx="6824472" cy="1077218"/>
          </a:xfrm>
          <a:prstGeom prst="rect">
            <a:avLst/>
          </a:prstGeom>
          <a:noFill/>
        </p:spPr>
        <p:txBody>
          <a:bodyPr wrap="square" lIns="91440" tIns="45720" rIns="91440" bIns="45720" rtlCol="0" anchor="t">
            <a:spAutoFit/>
          </a:bodyPr>
          <a:lstStyle/>
          <a:p>
            <a:r>
              <a:rPr lang="en-US" sz="3200" dirty="0" err="1">
                <a:solidFill>
                  <a:schemeClr val="accent6">
                    <a:lumMod val="50000"/>
                  </a:schemeClr>
                </a:solidFill>
                <a:latin typeface="Arial"/>
                <a:cs typeface="Arial"/>
              </a:rPr>
              <a:t>SciENcv</a:t>
            </a:r>
            <a:r>
              <a:rPr lang="en-US" sz="3200" dirty="0">
                <a:solidFill>
                  <a:schemeClr val="accent6">
                    <a:lumMod val="50000"/>
                  </a:schemeClr>
                </a:solidFill>
                <a:latin typeface="Arial"/>
                <a:cs typeface="Arial"/>
              </a:rPr>
              <a:t> </a:t>
            </a:r>
            <a:r>
              <a:rPr lang="en-US" sz="3200" dirty="0" err="1">
                <a:solidFill>
                  <a:schemeClr val="accent6">
                    <a:lumMod val="50000"/>
                  </a:schemeClr>
                </a:solidFill>
                <a:latin typeface="Arial"/>
                <a:cs typeface="Arial"/>
              </a:rPr>
              <a:t>biosketches</a:t>
            </a:r>
            <a:r>
              <a:rPr lang="en-US" sz="3200" dirty="0">
                <a:solidFill>
                  <a:schemeClr val="accent6">
                    <a:lumMod val="50000"/>
                  </a:schemeClr>
                </a:solidFill>
                <a:latin typeface="Arial"/>
                <a:cs typeface="Arial"/>
              </a:rPr>
              <a:t> and Other NIH Changes: a Hands-on Workshop</a:t>
            </a:r>
          </a:p>
        </p:txBody>
      </p:sp>
      <p:sp>
        <p:nvSpPr>
          <p:cNvPr id="4" name="Rectangle 3">
            <a:extLst>
              <a:ext uri="{FF2B5EF4-FFF2-40B4-BE49-F238E27FC236}">
                <a16:creationId xmlns:a16="http://schemas.microsoft.com/office/drawing/2014/main" id="{3EE23C08-5E80-B71E-DC8A-3E03BCB559C1}"/>
              </a:ext>
            </a:extLst>
          </p:cNvPr>
          <p:cNvSpPr/>
          <p:nvPr/>
        </p:nvSpPr>
        <p:spPr>
          <a:xfrm>
            <a:off x="4450076" y="2214871"/>
            <a:ext cx="3291841" cy="3063240"/>
          </a:xfrm>
          <a:prstGeom prst="rect">
            <a:avLst/>
          </a:prstGeom>
          <a:solidFill>
            <a:srgbClr val="B7931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8605C5-DC1C-20FE-F412-94DD5446F858}"/>
              </a:ext>
            </a:extLst>
          </p:cNvPr>
          <p:cNvSpPr txBox="1"/>
          <p:nvPr/>
        </p:nvSpPr>
        <p:spPr>
          <a:xfrm>
            <a:off x="9457944" y="4928521"/>
            <a:ext cx="2734056" cy="646331"/>
          </a:xfrm>
          <a:prstGeom prst="rect">
            <a:avLst/>
          </a:prstGeom>
          <a:noFill/>
        </p:spPr>
        <p:txBody>
          <a:bodyPr wrap="square" lIns="91440" tIns="45720" rIns="91440" bIns="45720" rtlCol="0" anchor="t">
            <a:spAutoFit/>
          </a:bodyPr>
          <a:lstStyle/>
          <a:p>
            <a:br>
              <a:rPr lang="en-US"/>
            </a:br>
            <a:endParaRPr lang="en-US"/>
          </a:p>
        </p:txBody>
      </p:sp>
      <p:sp>
        <p:nvSpPr>
          <p:cNvPr id="20" name="TextBox 19">
            <a:extLst>
              <a:ext uri="{FF2B5EF4-FFF2-40B4-BE49-F238E27FC236}">
                <a16:creationId xmlns:a16="http://schemas.microsoft.com/office/drawing/2014/main" id="{45D94ABC-CA89-E6B3-5698-1E4CD0238FF5}"/>
              </a:ext>
            </a:extLst>
          </p:cNvPr>
          <p:cNvSpPr txBox="1"/>
          <p:nvPr/>
        </p:nvSpPr>
        <p:spPr>
          <a:xfrm>
            <a:off x="4398264" y="5367200"/>
            <a:ext cx="4005072" cy="1600438"/>
          </a:xfrm>
          <a:prstGeom prst="rect">
            <a:avLst/>
          </a:prstGeom>
          <a:noFill/>
        </p:spPr>
        <p:txBody>
          <a:bodyPr wrap="square" lIns="91440" tIns="45720" rIns="91440" bIns="45720" rtlCol="0" anchor="t">
            <a:spAutoFit/>
          </a:bodyPr>
          <a:lstStyle/>
          <a:p>
            <a:r>
              <a:rPr lang="en-US" sz="1600" dirty="0">
                <a:solidFill>
                  <a:schemeClr val="accent6">
                    <a:lumMod val="50000"/>
                  </a:schemeClr>
                </a:solidFill>
              </a:rPr>
              <a:t>Julie Hawk, PhD</a:t>
            </a:r>
          </a:p>
          <a:p>
            <a:r>
              <a:rPr lang="en-US" sz="1600" dirty="0">
                <a:solidFill>
                  <a:schemeClr val="accent6">
                    <a:lumMod val="50000"/>
                  </a:schemeClr>
                </a:solidFill>
              </a:rPr>
              <a:t>Proposal Development Associate and Director, Pediatric Research Development Core</a:t>
            </a:r>
          </a:p>
          <a:p>
            <a:r>
              <a:rPr lang="en-US" sz="1600" dirty="0">
                <a:solidFill>
                  <a:schemeClr val="accent6">
                    <a:lumMod val="50000"/>
                  </a:schemeClr>
                </a:solidFill>
              </a:rPr>
              <a:t>Emory University</a:t>
            </a:r>
          </a:p>
          <a:p>
            <a:r>
              <a:rPr lang="en-US" sz="1600" dirty="0">
                <a:solidFill>
                  <a:schemeClr val="accent6">
                    <a:lumMod val="50000"/>
                  </a:schemeClr>
                </a:solidFill>
              </a:rPr>
              <a:t>Department of Pediatrics</a:t>
            </a:r>
          </a:p>
          <a:p>
            <a:endParaRPr lang="en-US" dirty="0">
              <a:solidFill>
                <a:schemeClr val="accent6">
                  <a:lumMod val="50000"/>
                </a:schemeClr>
              </a:solidFill>
            </a:endParaRPr>
          </a:p>
        </p:txBody>
      </p:sp>
      <p:pic>
        <p:nvPicPr>
          <p:cNvPr id="6" name="Picture 5">
            <a:extLst>
              <a:ext uri="{FF2B5EF4-FFF2-40B4-BE49-F238E27FC236}">
                <a16:creationId xmlns:a16="http://schemas.microsoft.com/office/drawing/2014/main" id="{0C41033A-9CD7-6952-145A-F32FCAC0B7B3}"/>
              </a:ext>
            </a:extLst>
          </p:cNvPr>
          <p:cNvPicPr>
            <a:picLocks noChangeAspect="1"/>
          </p:cNvPicPr>
          <p:nvPr/>
        </p:nvPicPr>
        <p:blipFill>
          <a:blip r:embed="rId3"/>
          <a:stretch>
            <a:fillRect/>
          </a:stretch>
        </p:blipFill>
        <p:spPr>
          <a:xfrm>
            <a:off x="4450075" y="3149218"/>
            <a:ext cx="3291841" cy="1194546"/>
          </a:xfrm>
          <a:prstGeom prst="rect">
            <a:avLst/>
          </a:prstGeom>
        </p:spPr>
      </p:pic>
    </p:spTree>
    <p:extLst>
      <p:ext uri="{BB962C8B-B14F-4D97-AF65-F5344CB8AC3E}">
        <p14:creationId xmlns:p14="http://schemas.microsoft.com/office/powerpoint/2010/main" val="292493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4EE3A-3F98-C449-DD39-5FAC0F9DC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77FCC-E9E1-A08B-D658-DB11E0C7A3A6}"/>
              </a:ext>
            </a:extLst>
          </p:cNvPr>
          <p:cNvSpPr>
            <a:spLocks noGrp="1"/>
          </p:cNvSpPr>
          <p:nvPr>
            <p:ph type="title"/>
          </p:nvPr>
        </p:nvSpPr>
        <p:spPr>
          <a:xfrm>
            <a:off x="1506662" y="377518"/>
            <a:ext cx="10471978" cy="1325563"/>
          </a:xfrm>
        </p:spPr>
        <p:txBody>
          <a:bodyPr>
            <a:noAutofit/>
          </a:bodyPr>
          <a:lstStyle/>
          <a:p>
            <a:r>
              <a:rPr lang="en-US" dirty="0" err="1">
                <a:solidFill>
                  <a:schemeClr val="accent6">
                    <a:lumMod val="50000"/>
                  </a:schemeClr>
                </a:solidFill>
                <a:cs typeface="Arial"/>
              </a:rPr>
              <a:t>SciENcv</a:t>
            </a:r>
            <a:r>
              <a:rPr lang="en-US" dirty="0">
                <a:solidFill>
                  <a:schemeClr val="accent6">
                    <a:lumMod val="50000"/>
                  </a:schemeClr>
                </a:solidFill>
                <a:cs typeface="Arial"/>
              </a:rPr>
              <a:t> Requirement Updates</a:t>
            </a:r>
            <a:br>
              <a:rPr lang="en-US" dirty="0">
                <a:solidFill>
                  <a:schemeClr val="accent6">
                    <a:lumMod val="50000"/>
                  </a:schemeClr>
                </a:solidFill>
                <a:latin typeface="Arial"/>
                <a:cs typeface="Arial"/>
              </a:rPr>
            </a:br>
            <a:endParaRPr lang="en-US" dirty="0">
              <a:latin typeface="Arial Black"/>
              <a:cs typeface="Arial"/>
            </a:endParaRPr>
          </a:p>
        </p:txBody>
      </p:sp>
      <p:sp>
        <p:nvSpPr>
          <p:cNvPr id="7" name="TextBox 6">
            <a:extLst>
              <a:ext uri="{FF2B5EF4-FFF2-40B4-BE49-F238E27FC236}">
                <a16:creationId xmlns:a16="http://schemas.microsoft.com/office/drawing/2014/main" id="{67165C6D-FC7A-097D-10EE-6D54D96B987D}"/>
              </a:ext>
            </a:extLst>
          </p:cNvPr>
          <p:cNvSpPr txBox="1"/>
          <p:nvPr/>
        </p:nvSpPr>
        <p:spPr>
          <a:xfrm>
            <a:off x="9457944" y="4928521"/>
            <a:ext cx="2734056" cy="646331"/>
          </a:xfrm>
          <a:prstGeom prst="rect">
            <a:avLst/>
          </a:prstGeom>
          <a:noFill/>
        </p:spPr>
        <p:txBody>
          <a:bodyPr wrap="square" lIns="91440" tIns="45720" rIns="91440" bIns="45720" rtlCol="0" anchor="t">
            <a:spAutoFit/>
          </a:bodyPr>
          <a:lstStyle/>
          <a:p>
            <a:br>
              <a:rPr lang="en-US"/>
            </a:br>
            <a:endParaRPr lang="en-US"/>
          </a:p>
        </p:txBody>
      </p:sp>
      <p:sp>
        <p:nvSpPr>
          <p:cNvPr id="20" name="TextBox 19">
            <a:extLst>
              <a:ext uri="{FF2B5EF4-FFF2-40B4-BE49-F238E27FC236}">
                <a16:creationId xmlns:a16="http://schemas.microsoft.com/office/drawing/2014/main" id="{9275F7D1-3EB7-A636-F423-F7F54631EE4D}"/>
              </a:ext>
            </a:extLst>
          </p:cNvPr>
          <p:cNvSpPr txBox="1"/>
          <p:nvPr/>
        </p:nvSpPr>
        <p:spPr>
          <a:xfrm>
            <a:off x="1506662" y="2080601"/>
            <a:ext cx="10115362" cy="252376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Originally set to go into effect May 25</a:t>
            </a:r>
          </a:p>
          <a:p>
            <a:pPr marL="342900" indent="-3429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Now postponed with no other information available</a:t>
            </a:r>
          </a:p>
          <a:p>
            <a:pPr marL="342900" indent="-3429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Likely WILL still go into effect soon(</a:t>
            </a:r>
            <a:r>
              <a:rPr lang="en-US" sz="2800" dirty="0" err="1">
                <a:solidFill>
                  <a:schemeClr val="accent6">
                    <a:lumMod val="50000"/>
                  </a:schemeClr>
                </a:solidFill>
                <a:latin typeface="Arial" panose="020B0604020202020204" pitchFamily="34" charset="0"/>
                <a:cs typeface="Arial" panose="020B0604020202020204" pitchFamily="34" charset="0"/>
              </a:rPr>
              <a:t>ish</a:t>
            </a:r>
            <a:r>
              <a:rPr lang="en-US" sz="2800" dirty="0">
                <a:solidFill>
                  <a:schemeClr val="accent6">
                    <a:lumMod val="50000"/>
                  </a:schemeClr>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Regardless: you can already use </a:t>
            </a:r>
            <a:r>
              <a:rPr lang="en-US" sz="2800" dirty="0" err="1">
                <a:solidFill>
                  <a:schemeClr val="accent6">
                    <a:lumMod val="50000"/>
                  </a:schemeClr>
                </a:solidFill>
                <a:latin typeface="Arial" panose="020B0604020202020204" pitchFamily="34" charset="0"/>
                <a:cs typeface="Arial" panose="020B0604020202020204" pitchFamily="34" charset="0"/>
              </a:rPr>
              <a:t>SciENcv</a:t>
            </a:r>
            <a:r>
              <a:rPr lang="en-US" sz="2800" dirty="0">
                <a:solidFill>
                  <a:schemeClr val="accent6">
                    <a:lumMod val="50000"/>
                  </a:schemeClr>
                </a:solidFill>
                <a:latin typeface="Arial" panose="020B0604020202020204" pitchFamily="34" charset="0"/>
                <a:cs typeface="Arial" panose="020B0604020202020204" pitchFamily="34" charset="0"/>
              </a:rPr>
              <a:t> to create your </a:t>
            </a:r>
            <a:r>
              <a:rPr lang="en-US" sz="2800" dirty="0" err="1">
                <a:solidFill>
                  <a:schemeClr val="accent6">
                    <a:lumMod val="50000"/>
                  </a:schemeClr>
                </a:solidFill>
                <a:latin typeface="Arial" panose="020B0604020202020204" pitchFamily="34" charset="0"/>
                <a:cs typeface="Arial" panose="020B0604020202020204" pitchFamily="34" charset="0"/>
              </a:rPr>
              <a:t>biosketch</a:t>
            </a:r>
            <a:r>
              <a:rPr lang="en-US" sz="2800" dirty="0">
                <a:solidFill>
                  <a:schemeClr val="accent6">
                    <a:lumMod val="50000"/>
                  </a:schemeClr>
                </a:solidFill>
                <a:latin typeface="Arial" panose="020B0604020202020204" pitchFamily="34" charset="0"/>
                <a:cs typeface="Arial" panose="020B0604020202020204" pitchFamily="34" charset="0"/>
              </a:rPr>
              <a:t>, and it is worth making the transition now</a:t>
            </a:r>
          </a:p>
          <a:p>
            <a:endParaRPr lang="en-US" dirty="0">
              <a:solidFill>
                <a:schemeClr val="accent6">
                  <a:lumMod val="50000"/>
                </a:schemeClr>
              </a:solidFill>
            </a:endParaRPr>
          </a:p>
        </p:txBody>
      </p:sp>
      <p:pic>
        <p:nvPicPr>
          <p:cNvPr id="6" name="Picture 5">
            <a:extLst>
              <a:ext uri="{FF2B5EF4-FFF2-40B4-BE49-F238E27FC236}">
                <a16:creationId xmlns:a16="http://schemas.microsoft.com/office/drawing/2014/main" id="{B3524B1E-E038-88E7-FD2D-0D6B6F1F5FC9}"/>
              </a:ext>
            </a:extLst>
          </p:cNvPr>
          <p:cNvPicPr>
            <a:picLocks noChangeAspect="1"/>
          </p:cNvPicPr>
          <p:nvPr/>
        </p:nvPicPr>
        <p:blipFill>
          <a:blip r:embed="rId3"/>
          <a:stretch>
            <a:fillRect/>
          </a:stretch>
        </p:blipFill>
        <p:spPr>
          <a:xfrm>
            <a:off x="1701303" y="4641272"/>
            <a:ext cx="8935697" cy="933580"/>
          </a:xfrm>
          <a:prstGeom prst="rect">
            <a:avLst/>
          </a:prstGeom>
        </p:spPr>
      </p:pic>
    </p:spTree>
    <p:extLst>
      <p:ext uri="{BB962C8B-B14F-4D97-AF65-F5344CB8AC3E}">
        <p14:creationId xmlns:p14="http://schemas.microsoft.com/office/powerpoint/2010/main" val="149579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4413-CC4F-ACF6-5893-6AE295BDA6F4}"/>
              </a:ext>
            </a:extLst>
          </p:cNvPr>
          <p:cNvSpPr>
            <a:spLocks noGrp="1"/>
          </p:cNvSpPr>
          <p:nvPr>
            <p:ph type="title"/>
          </p:nvPr>
        </p:nvSpPr>
        <p:spPr>
          <a:xfrm>
            <a:off x="820864" y="33306"/>
            <a:ext cx="9324975" cy="1325563"/>
          </a:xfrm>
        </p:spPr>
        <p:txBody>
          <a:bodyPr/>
          <a:lstStyle/>
          <a:p>
            <a:r>
              <a:rPr lang="en-US" dirty="0"/>
              <a:t>How to log in to </a:t>
            </a:r>
            <a:r>
              <a:rPr lang="en-US" dirty="0" err="1"/>
              <a:t>SciENcv</a:t>
            </a:r>
            <a:endParaRPr lang="en-US" dirty="0"/>
          </a:p>
        </p:txBody>
      </p:sp>
      <p:pic>
        <p:nvPicPr>
          <p:cNvPr id="4" name="Picture 3">
            <a:extLst>
              <a:ext uri="{FF2B5EF4-FFF2-40B4-BE49-F238E27FC236}">
                <a16:creationId xmlns:a16="http://schemas.microsoft.com/office/drawing/2014/main" id="{EE9EE2A2-5B29-0A97-166F-6E63F84FA997}"/>
              </a:ext>
            </a:extLst>
          </p:cNvPr>
          <p:cNvPicPr>
            <a:picLocks noChangeAspect="1"/>
          </p:cNvPicPr>
          <p:nvPr/>
        </p:nvPicPr>
        <p:blipFill>
          <a:blip r:embed="rId2"/>
          <a:stretch>
            <a:fillRect/>
          </a:stretch>
        </p:blipFill>
        <p:spPr>
          <a:xfrm>
            <a:off x="159073" y="1647826"/>
            <a:ext cx="7747495" cy="3311594"/>
          </a:xfrm>
          <a:prstGeom prst="rect">
            <a:avLst/>
          </a:prstGeom>
        </p:spPr>
      </p:pic>
      <p:pic>
        <p:nvPicPr>
          <p:cNvPr id="6" name="Picture 5">
            <a:extLst>
              <a:ext uri="{FF2B5EF4-FFF2-40B4-BE49-F238E27FC236}">
                <a16:creationId xmlns:a16="http://schemas.microsoft.com/office/drawing/2014/main" id="{2D946CD7-194E-0FBF-77A6-8B7F38BD11BC}"/>
              </a:ext>
            </a:extLst>
          </p:cNvPr>
          <p:cNvPicPr>
            <a:picLocks noChangeAspect="1"/>
          </p:cNvPicPr>
          <p:nvPr/>
        </p:nvPicPr>
        <p:blipFill>
          <a:blip r:embed="rId3"/>
          <a:stretch>
            <a:fillRect/>
          </a:stretch>
        </p:blipFill>
        <p:spPr>
          <a:xfrm>
            <a:off x="7313981" y="3756928"/>
            <a:ext cx="4143972" cy="2404984"/>
          </a:xfrm>
          <a:prstGeom prst="rect">
            <a:avLst/>
          </a:prstGeom>
        </p:spPr>
      </p:pic>
      <p:cxnSp>
        <p:nvCxnSpPr>
          <p:cNvPr id="8" name="Straight Arrow Connector 7">
            <a:extLst>
              <a:ext uri="{FF2B5EF4-FFF2-40B4-BE49-F238E27FC236}">
                <a16:creationId xmlns:a16="http://schemas.microsoft.com/office/drawing/2014/main" id="{7262F077-5501-BE39-55B5-85DA43CB1182}"/>
              </a:ext>
            </a:extLst>
          </p:cNvPr>
          <p:cNvCxnSpPr/>
          <p:nvPr/>
        </p:nvCxnSpPr>
        <p:spPr>
          <a:xfrm>
            <a:off x="5843016" y="4334256"/>
            <a:ext cx="3246120" cy="625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247912"/>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8a615d-93b3-4585-befa-6f7c43af0c8a" xsi:nil="true"/>
    <lcf76f155ced4ddcb4097134ff3c332f xmlns="8420ee14-ecd2-4450-96d7-5e402d222d82">
      <Terms xmlns="http://schemas.microsoft.com/office/infopath/2007/PartnerControls"/>
    </lcf76f155ced4ddcb4097134ff3c332f>
    <SharedWithUsers xmlns="088a615d-93b3-4585-befa-6f7c43af0c8a">
      <UserInfo>
        <DisplayName>Stenger, Elizabeth</DisplayName>
        <AccountId>494</AccountId>
        <AccountType/>
      </UserInfo>
      <UserInfo>
        <DisplayName>Heilman, Stacy Stephans</DisplayName>
        <AccountId>7</AccountId>
        <AccountType/>
      </UserInfo>
      <UserInfo>
        <DisplayName>Armour, Carla</DisplayName>
        <AccountId>92</AccountId>
        <AccountType/>
      </UserInfo>
      <UserInfo>
        <DisplayName>Ehteshami, Maryam</DisplayName>
        <AccountId>197</AccountId>
        <AccountType/>
      </UserInfo>
      <UserInfo>
        <DisplayName>Hawk, Julie Lollar</DisplayName>
        <AccountId>195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A5C9F1B9C7724387FD8ACCA2844C71" ma:contentTypeVersion="19" ma:contentTypeDescription="Create a new document." ma:contentTypeScope="" ma:versionID="9ef6c9d682514c1e211abfeddebca86e">
  <xsd:schema xmlns:xsd="http://www.w3.org/2001/XMLSchema" xmlns:xs="http://www.w3.org/2001/XMLSchema" xmlns:p="http://schemas.microsoft.com/office/2006/metadata/properties" xmlns:ns2="8420ee14-ecd2-4450-96d7-5e402d222d82" xmlns:ns3="088a615d-93b3-4585-befa-6f7c43af0c8a" targetNamespace="http://schemas.microsoft.com/office/2006/metadata/properties" ma:root="true" ma:fieldsID="eddb99657383829f9d4a951481b76b48" ns2:_="" ns3:_="">
    <xsd:import namespace="8420ee14-ecd2-4450-96d7-5e402d222d82"/>
    <xsd:import namespace="088a615d-93b3-4585-befa-6f7c43af0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ee14-ecd2-4450-96d7-5e402d222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8a615d-93b3-4585-befa-6f7c43af0c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a1573f-5556-496e-9d4b-f4196c6498c6}" ma:internalName="TaxCatchAll" ma:showField="CatchAllData" ma:web="088a615d-93b3-4585-befa-6f7c43af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6F04EE-99B7-4DB6-AEB7-CE0B29BCEBDF}">
  <ds:schemaRefs>
    <ds:schemaRef ds:uri="http://schemas.microsoft.com/sharepoint/v3/contenttype/forms"/>
  </ds:schemaRefs>
</ds:datastoreItem>
</file>

<file path=customXml/itemProps2.xml><?xml version="1.0" encoding="utf-8"?>
<ds:datastoreItem xmlns:ds="http://schemas.openxmlformats.org/officeDocument/2006/customXml" ds:itemID="{0CDE561D-2A2F-43CE-8A55-24DEC3F26AF2}">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purl.org/dc/dcmitype/"/>
    <ds:schemaRef ds:uri="088a615d-93b3-4585-befa-6f7c43af0c8a"/>
    <ds:schemaRef ds:uri="http://schemas.microsoft.com/office/infopath/2007/PartnerControls"/>
    <ds:schemaRef ds:uri="http://schemas.openxmlformats.org/package/2006/metadata/core-properties"/>
    <ds:schemaRef ds:uri="8420ee14-ecd2-4450-96d7-5e402d222d82"/>
  </ds:schemaRefs>
</ds:datastoreItem>
</file>

<file path=customXml/itemProps3.xml><?xml version="1.0" encoding="utf-8"?>
<ds:datastoreItem xmlns:ds="http://schemas.openxmlformats.org/officeDocument/2006/customXml" ds:itemID="{051D52FF-B3F6-4CF6-8A1E-966A4B28C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0ee14-ecd2-4450-96d7-5e402d222d82"/>
    <ds:schemaRef ds:uri="088a615d-93b3-4585-befa-6f7c43af0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1920</TotalTime>
  <Words>759</Words>
  <Application>Microsoft Office PowerPoint</Application>
  <PresentationFormat>Widescreen</PresentationFormat>
  <Paragraphs>65</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K-Club</vt:lpstr>
      <vt:lpstr>Survey Drawing</vt:lpstr>
      <vt:lpstr>Survey Drawing</vt:lpstr>
      <vt:lpstr>K-Club Special:  North American Society for Pediatric Gastroenterology, Hepatology and Nutrition Young Investigator Development Awards</vt:lpstr>
      <vt:lpstr> K-Club Special:  The Damon Runyon-Rachleff Innovation Award </vt:lpstr>
      <vt:lpstr> K-Club Special:  2025 Early Career Researcher Conference </vt:lpstr>
      <vt:lpstr>April K-Club</vt:lpstr>
      <vt:lpstr>SciENcv Requirement Updates </vt:lpstr>
      <vt:lpstr>How to log in to SciENcv</vt:lpstr>
      <vt:lpstr>Adding delegates</vt:lpstr>
      <vt:lpstr>Inside SciENcv</vt:lpstr>
      <vt:lpstr>Your Profile in SciENcv</vt:lpstr>
      <vt:lpstr>Creating a new document</vt:lpstr>
      <vt:lpstr>Three ways to create the biosketch</vt:lpstr>
      <vt:lpstr>Three ways to create the biosketch</vt:lpstr>
      <vt:lpstr>Adding Education and Training manually</vt:lpstr>
      <vt:lpstr>Adding Education and Training manually</vt:lpstr>
      <vt:lpstr>Adding Personal Statement manually</vt:lpstr>
      <vt:lpstr>Adding Personal Statement manually</vt:lpstr>
      <vt:lpstr>Adding Contributions to Science manually</vt:lpstr>
      <vt:lpstr>Adding Contributions to Science manually</vt:lpstr>
      <vt:lpstr>Adding Positions and Honors manually</vt:lpstr>
      <vt:lpstr>Adding Citations</vt:lpstr>
      <vt:lpstr>Downloading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Hawk, Julie Lollar</dc:creator>
  <cp:lastModifiedBy>Hawk, Julie Lollar</cp:lastModifiedBy>
  <cp:revision>11</cp:revision>
  <dcterms:created xsi:type="dcterms:W3CDTF">2023-11-30T19:14:13Z</dcterms:created>
  <dcterms:modified xsi:type="dcterms:W3CDTF">2025-04-11T19:06:40Z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0x01010087A5C9F1B9C7724387FD8ACCA2844C71</vt:lpwstr>
  </property>
  <property fmtid="{D5CDD505-2E9C-101B-9397-08002B2CF9AE}" pid="3" name="MediaServiceImageTags">
    <vt:lpwstr/>
  </property>
</Properties>
</file>