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4029" r:id="rId5"/>
  </p:sldMasterIdLst>
  <p:notesMasterIdLst>
    <p:notesMasterId r:id="rId24"/>
  </p:notesMasterIdLst>
  <p:handoutMasterIdLst>
    <p:handoutMasterId r:id="rId25"/>
  </p:handoutMasterIdLst>
  <p:sldIdLst>
    <p:sldId id="257" r:id="rId6"/>
    <p:sldId id="258" r:id="rId7"/>
    <p:sldId id="264" r:id="rId8"/>
    <p:sldId id="261" r:id="rId9"/>
    <p:sldId id="281" r:id="rId10"/>
    <p:sldId id="260" r:id="rId11"/>
    <p:sldId id="263" r:id="rId12"/>
    <p:sldId id="269" r:id="rId13"/>
    <p:sldId id="280" r:id="rId14"/>
    <p:sldId id="267" r:id="rId15"/>
    <p:sldId id="276" r:id="rId16"/>
    <p:sldId id="268" r:id="rId17"/>
    <p:sldId id="277" r:id="rId18"/>
    <p:sldId id="270" r:id="rId19"/>
    <p:sldId id="271" r:id="rId20"/>
    <p:sldId id="274" r:id="rId21"/>
    <p:sldId id="279" r:id="rId22"/>
    <p:sldId id="278" r:id="rId23"/>
  </p:sldIdLst>
  <p:sldSz cx="9144000" cy="5143500" type="screen16x9"/>
  <p:notesSz cx="7315200" cy="9601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A9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E795AE-67BD-4630-8190-116FFF4B68B5}" v="470" dt="2026-05-11T14:35:57.1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05" autoAdjust="0"/>
    <p:restoredTop sz="94660"/>
  </p:normalViewPr>
  <p:slideViewPr>
    <p:cSldViewPr snapToGrid="0">
      <p:cViewPr varScale="1">
        <p:scale>
          <a:sx n="133" d="100"/>
          <a:sy n="133" d="100"/>
        </p:scale>
        <p:origin x="2532" y="13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7D5694-AAC8-4BF6-98AA-27AEA606CB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129036D-D937-492F-9A95-4D341971DD32}">
      <dgm:prSet phldrT="[Text]" phldr="0"/>
      <dgm:spPr>
        <a:solidFill>
          <a:schemeClr val="accent6">
            <a:lumMod val="50000"/>
          </a:schemeClr>
        </a:solidFill>
      </dgm:spPr>
      <dgm:t>
        <a:bodyPr/>
        <a:lstStyle/>
        <a:p>
          <a:r>
            <a:rPr lang="en-US" dirty="0"/>
            <a:t>Peer Feedback</a:t>
          </a:r>
        </a:p>
      </dgm:t>
    </dgm:pt>
    <dgm:pt modelId="{35B9AEF0-9275-4573-A01E-74ACEF2B83B2}" type="parTrans" cxnId="{48D29822-9CE8-4026-9542-0300CDAA8FB8}">
      <dgm:prSet/>
      <dgm:spPr/>
      <dgm:t>
        <a:bodyPr/>
        <a:lstStyle/>
        <a:p>
          <a:endParaRPr lang="en-US"/>
        </a:p>
      </dgm:t>
    </dgm:pt>
    <dgm:pt modelId="{8270587D-AA16-4137-9CF9-83B01D3DD198}" type="sibTrans" cxnId="{48D29822-9CE8-4026-9542-0300CDAA8FB8}">
      <dgm:prSet/>
      <dgm:spPr/>
      <dgm:t>
        <a:bodyPr/>
        <a:lstStyle/>
        <a:p>
          <a:endParaRPr lang="en-US"/>
        </a:p>
      </dgm:t>
    </dgm:pt>
    <dgm:pt modelId="{0A6DCF56-297D-4D68-B174-6BC0F2F7CDF4}">
      <dgm:prSet phldrT="[Text]" phldr="0"/>
      <dgm:spPr>
        <a:solidFill>
          <a:schemeClr val="accent6">
            <a:lumMod val="50000"/>
          </a:schemeClr>
        </a:solidFill>
      </dgm:spPr>
      <dgm:t>
        <a:bodyPr/>
        <a:lstStyle/>
        <a:p>
          <a:r>
            <a:rPr lang="en-US" dirty="0"/>
            <a:t>Near-Peer Feedback</a:t>
          </a:r>
        </a:p>
      </dgm:t>
    </dgm:pt>
    <dgm:pt modelId="{8927B85A-EB08-4720-8FAB-9CC16B4C3D0C}" type="parTrans" cxnId="{4BB86406-9DD6-4AC3-B8E1-488C9EFB8671}">
      <dgm:prSet/>
      <dgm:spPr/>
      <dgm:t>
        <a:bodyPr/>
        <a:lstStyle/>
        <a:p>
          <a:endParaRPr lang="en-US"/>
        </a:p>
      </dgm:t>
    </dgm:pt>
    <dgm:pt modelId="{77D1A58D-0BF1-414D-8CD2-F0ABDDB9136C}" type="sibTrans" cxnId="{4BB86406-9DD6-4AC3-B8E1-488C9EFB8671}">
      <dgm:prSet/>
      <dgm:spPr/>
      <dgm:t>
        <a:bodyPr/>
        <a:lstStyle/>
        <a:p>
          <a:endParaRPr lang="en-US"/>
        </a:p>
      </dgm:t>
    </dgm:pt>
    <dgm:pt modelId="{F70EB904-B615-409C-AC90-C36F77B57BAF}">
      <dgm:prSet phldrT="[Text]" phldr="0"/>
      <dgm:spPr>
        <a:solidFill>
          <a:schemeClr val="accent6">
            <a:lumMod val="50000"/>
          </a:schemeClr>
        </a:solidFill>
      </dgm:spPr>
      <dgm:t>
        <a:bodyPr/>
        <a:lstStyle/>
        <a:p>
          <a:r>
            <a:rPr lang="en-US" dirty="0"/>
            <a:t>Layperson Feedback</a:t>
          </a:r>
        </a:p>
      </dgm:t>
    </dgm:pt>
    <dgm:pt modelId="{EF0BBDB7-061F-4009-8BD1-C3417B11360B}" type="parTrans" cxnId="{EC883426-4FE7-4996-AFAC-9F666500929C}">
      <dgm:prSet/>
      <dgm:spPr/>
      <dgm:t>
        <a:bodyPr/>
        <a:lstStyle/>
        <a:p>
          <a:endParaRPr lang="en-US"/>
        </a:p>
      </dgm:t>
    </dgm:pt>
    <dgm:pt modelId="{65789482-CF84-4D0A-BAE8-E006CF88C9CE}" type="sibTrans" cxnId="{EC883426-4FE7-4996-AFAC-9F666500929C}">
      <dgm:prSet/>
      <dgm:spPr/>
      <dgm:t>
        <a:bodyPr/>
        <a:lstStyle/>
        <a:p>
          <a:endParaRPr lang="en-US"/>
        </a:p>
      </dgm:t>
    </dgm:pt>
    <dgm:pt modelId="{61A69934-8415-4EA7-8479-3F8A4DF71489}">
      <dgm:prSet phldrT="[Text]" phldr="0"/>
      <dgm:spPr>
        <a:solidFill>
          <a:schemeClr val="accent6">
            <a:lumMod val="50000"/>
          </a:schemeClr>
        </a:solidFill>
      </dgm:spPr>
      <dgm:t>
        <a:bodyPr/>
        <a:lstStyle/>
        <a:p>
          <a:r>
            <a:rPr lang="en-US" dirty="0"/>
            <a:t>Expert Feedback</a:t>
          </a:r>
        </a:p>
      </dgm:t>
    </dgm:pt>
    <dgm:pt modelId="{C8E68E77-41EA-4090-BCCF-E6E7F7995379}" type="parTrans" cxnId="{8E923A7D-4CCE-4F00-9E79-9F28879A0006}">
      <dgm:prSet/>
      <dgm:spPr/>
      <dgm:t>
        <a:bodyPr/>
        <a:lstStyle/>
        <a:p>
          <a:endParaRPr lang="en-US"/>
        </a:p>
      </dgm:t>
    </dgm:pt>
    <dgm:pt modelId="{0D1F3F49-11F3-499B-B307-49655712210B}" type="sibTrans" cxnId="{8E923A7D-4CCE-4F00-9E79-9F28879A0006}">
      <dgm:prSet/>
      <dgm:spPr/>
      <dgm:t>
        <a:bodyPr/>
        <a:lstStyle/>
        <a:p>
          <a:endParaRPr lang="en-US"/>
        </a:p>
      </dgm:t>
    </dgm:pt>
    <dgm:pt modelId="{5E251CDD-97F0-4F30-88A6-4820F9D228BB}" type="pres">
      <dgm:prSet presAssocID="{E57D5694-AAC8-4BF6-98AA-27AEA606CBA2}" presName="diagram" presStyleCnt="0">
        <dgm:presLayoutVars>
          <dgm:dir/>
          <dgm:resizeHandles val="exact"/>
        </dgm:presLayoutVars>
      </dgm:prSet>
      <dgm:spPr/>
    </dgm:pt>
    <dgm:pt modelId="{A1F313B1-2027-4C41-B8CD-5D39ABBB49CB}" type="pres">
      <dgm:prSet presAssocID="{7129036D-D937-492F-9A95-4D341971DD32}" presName="node" presStyleLbl="node1" presStyleIdx="0" presStyleCnt="4">
        <dgm:presLayoutVars>
          <dgm:bulletEnabled val="1"/>
        </dgm:presLayoutVars>
      </dgm:prSet>
      <dgm:spPr/>
    </dgm:pt>
    <dgm:pt modelId="{A6C2F555-DABA-4EC0-B08F-133D9EF857F0}" type="pres">
      <dgm:prSet presAssocID="{8270587D-AA16-4137-9CF9-83B01D3DD198}" presName="sibTrans" presStyleCnt="0"/>
      <dgm:spPr/>
    </dgm:pt>
    <dgm:pt modelId="{18870587-8646-4170-9BAE-4E8B62653A48}" type="pres">
      <dgm:prSet presAssocID="{0A6DCF56-297D-4D68-B174-6BC0F2F7CDF4}" presName="node" presStyleLbl="node1" presStyleIdx="1" presStyleCnt="4">
        <dgm:presLayoutVars>
          <dgm:bulletEnabled val="1"/>
        </dgm:presLayoutVars>
      </dgm:prSet>
      <dgm:spPr/>
    </dgm:pt>
    <dgm:pt modelId="{30D4565B-D067-4B45-BC88-79C315BEC4D6}" type="pres">
      <dgm:prSet presAssocID="{77D1A58D-0BF1-414D-8CD2-F0ABDDB9136C}" presName="sibTrans" presStyleCnt="0"/>
      <dgm:spPr/>
    </dgm:pt>
    <dgm:pt modelId="{5EED9C4F-6BF0-4340-A57F-E4AA401673AD}" type="pres">
      <dgm:prSet presAssocID="{F70EB904-B615-409C-AC90-C36F77B57BAF}" presName="node" presStyleLbl="node1" presStyleIdx="2" presStyleCnt="4">
        <dgm:presLayoutVars>
          <dgm:bulletEnabled val="1"/>
        </dgm:presLayoutVars>
      </dgm:prSet>
      <dgm:spPr/>
    </dgm:pt>
    <dgm:pt modelId="{10A319D8-97C7-4EEB-9571-F4B777886E91}" type="pres">
      <dgm:prSet presAssocID="{65789482-CF84-4D0A-BAE8-E006CF88C9CE}" presName="sibTrans" presStyleCnt="0"/>
      <dgm:spPr/>
    </dgm:pt>
    <dgm:pt modelId="{B15CCFA6-2EFB-4835-ADDF-278241C58A6E}" type="pres">
      <dgm:prSet presAssocID="{61A69934-8415-4EA7-8479-3F8A4DF71489}" presName="node" presStyleLbl="node1" presStyleIdx="3" presStyleCnt="4">
        <dgm:presLayoutVars>
          <dgm:bulletEnabled val="1"/>
        </dgm:presLayoutVars>
      </dgm:prSet>
      <dgm:spPr/>
    </dgm:pt>
  </dgm:ptLst>
  <dgm:cxnLst>
    <dgm:cxn modelId="{4BB86406-9DD6-4AC3-B8E1-488C9EFB8671}" srcId="{E57D5694-AAC8-4BF6-98AA-27AEA606CBA2}" destId="{0A6DCF56-297D-4D68-B174-6BC0F2F7CDF4}" srcOrd="1" destOrd="0" parTransId="{8927B85A-EB08-4720-8FAB-9CC16B4C3D0C}" sibTransId="{77D1A58D-0BF1-414D-8CD2-F0ABDDB9136C}"/>
    <dgm:cxn modelId="{4A83FE1A-3169-4C56-9CB4-A5F1C57167DE}" type="presOf" srcId="{F70EB904-B615-409C-AC90-C36F77B57BAF}" destId="{5EED9C4F-6BF0-4340-A57F-E4AA401673AD}" srcOrd="0" destOrd="0" presId="urn:microsoft.com/office/officeart/2005/8/layout/default"/>
    <dgm:cxn modelId="{48D29822-9CE8-4026-9542-0300CDAA8FB8}" srcId="{E57D5694-AAC8-4BF6-98AA-27AEA606CBA2}" destId="{7129036D-D937-492F-9A95-4D341971DD32}" srcOrd="0" destOrd="0" parTransId="{35B9AEF0-9275-4573-A01E-74ACEF2B83B2}" sibTransId="{8270587D-AA16-4137-9CF9-83B01D3DD198}"/>
    <dgm:cxn modelId="{EC883426-4FE7-4996-AFAC-9F666500929C}" srcId="{E57D5694-AAC8-4BF6-98AA-27AEA606CBA2}" destId="{F70EB904-B615-409C-AC90-C36F77B57BAF}" srcOrd="2" destOrd="0" parTransId="{EF0BBDB7-061F-4009-8BD1-C3417B11360B}" sibTransId="{65789482-CF84-4D0A-BAE8-E006CF88C9CE}"/>
    <dgm:cxn modelId="{E25B356B-8E48-480C-AC01-81D83C94A5B0}" type="presOf" srcId="{E57D5694-AAC8-4BF6-98AA-27AEA606CBA2}" destId="{5E251CDD-97F0-4F30-88A6-4820F9D228BB}" srcOrd="0" destOrd="0" presId="urn:microsoft.com/office/officeart/2005/8/layout/default"/>
    <dgm:cxn modelId="{8E923A7D-4CCE-4F00-9E79-9F28879A0006}" srcId="{E57D5694-AAC8-4BF6-98AA-27AEA606CBA2}" destId="{61A69934-8415-4EA7-8479-3F8A4DF71489}" srcOrd="3" destOrd="0" parTransId="{C8E68E77-41EA-4090-BCCF-E6E7F7995379}" sibTransId="{0D1F3F49-11F3-499B-B307-49655712210B}"/>
    <dgm:cxn modelId="{45AB2C8A-29AB-4B6C-B8F8-96D087E5E3C6}" type="presOf" srcId="{0A6DCF56-297D-4D68-B174-6BC0F2F7CDF4}" destId="{18870587-8646-4170-9BAE-4E8B62653A48}" srcOrd="0" destOrd="0" presId="urn:microsoft.com/office/officeart/2005/8/layout/default"/>
    <dgm:cxn modelId="{C4E1A9A2-13E1-44A9-A935-09E134F6136E}" type="presOf" srcId="{61A69934-8415-4EA7-8479-3F8A4DF71489}" destId="{B15CCFA6-2EFB-4835-ADDF-278241C58A6E}" srcOrd="0" destOrd="0" presId="urn:microsoft.com/office/officeart/2005/8/layout/default"/>
    <dgm:cxn modelId="{147977DC-C78C-48EB-A1B4-60C78469E20D}" type="presOf" srcId="{7129036D-D937-492F-9A95-4D341971DD32}" destId="{A1F313B1-2027-4C41-B8CD-5D39ABBB49CB}" srcOrd="0" destOrd="0" presId="urn:microsoft.com/office/officeart/2005/8/layout/default"/>
    <dgm:cxn modelId="{1ADEB895-2C12-4434-8600-5E9514D6920B}" type="presParOf" srcId="{5E251CDD-97F0-4F30-88A6-4820F9D228BB}" destId="{A1F313B1-2027-4C41-B8CD-5D39ABBB49CB}" srcOrd="0" destOrd="0" presId="urn:microsoft.com/office/officeart/2005/8/layout/default"/>
    <dgm:cxn modelId="{DB78A694-DC92-427F-AC94-667D81799550}" type="presParOf" srcId="{5E251CDD-97F0-4F30-88A6-4820F9D228BB}" destId="{A6C2F555-DABA-4EC0-B08F-133D9EF857F0}" srcOrd="1" destOrd="0" presId="urn:microsoft.com/office/officeart/2005/8/layout/default"/>
    <dgm:cxn modelId="{00A8CC9E-1D55-48D8-9054-0E5BA6B40C1F}" type="presParOf" srcId="{5E251CDD-97F0-4F30-88A6-4820F9D228BB}" destId="{18870587-8646-4170-9BAE-4E8B62653A48}" srcOrd="2" destOrd="0" presId="urn:microsoft.com/office/officeart/2005/8/layout/default"/>
    <dgm:cxn modelId="{8D9B66B4-A04B-4198-A0DC-7A9F3CB4FCEC}" type="presParOf" srcId="{5E251CDD-97F0-4F30-88A6-4820F9D228BB}" destId="{30D4565B-D067-4B45-BC88-79C315BEC4D6}" srcOrd="3" destOrd="0" presId="urn:microsoft.com/office/officeart/2005/8/layout/default"/>
    <dgm:cxn modelId="{A1022C42-7F21-468B-9B02-9975FB91161E}" type="presParOf" srcId="{5E251CDD-97F0-4F30-88A6-4820F9D228BB}" destId="{5EED9C4F-6BF0-4340-A57F-E4AA401673AD}" srcOrd="4" destOrd="0" presId="urn:microsoft.com/office/officeart/2005/8/layout/default"/>
    <dgm:cxn modelId="{8A40B36D-1633-4FF5-9CB4-9C7FCA9202A9}" type="presParOf" srcId="{5E251CDD-97F0-4F30-88A6-4820F9D228BB}" destId="{10A319D8-97C7-4EEB-9571-F4B777886E91}" srcOrd="5" destOrd="0" presId="urn:microsoft.com/office/officeart/2005/8/layout/default"/>
    <dgm:cxn modelId="{D1731601-6A70-4236-90B2-282F115BE68C}" type="presParOf" srcId="{5E251CDD-97F0-4F30-88A6-4820F9D228BB}" destId="{B15CCFA6-2EFB-4835-ADDF-278241C58A6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313B1-2027-4C41-B8CD-5D39ABBB49CB}">
      <dsp:nvSpPr>
        <dsp:cNvPr id="0" name=""/>
        <dsp:cNvSpPr/>
      </dsp:nvSpPr>
      <dsp:spPr>
        <a:xfrm>
          <a:off x="670" y="138975"/>
          <a:ext cx="2613076" cy="1567845"/>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Peer Feedback</a:t>
          </a:r>
        </a:p>
      </dsp:txBody>
      <dsp:txXfrm>
        <a:off x="670" y="138975"/>
        <a:ext cx="2613076" cy="1567845"/>
      </dsp:txXfrm>
    </dsp:sp>
    <dsp:sp modelId="{18870587-8646-4170-9BAE-4E8B62653A48}">
      <dsp:nvSpPr>
        <dsp:cNvPr id="0" name=""/>
        <dsp:cNvSpPr/>
      </dsp:nvSpPr>
      <dsp:spPr>
        <a:xfrm>
          <a:off x="2875053" y="138975"/>
          <a:ext cx="2613076" cy="1567845"/>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Near-Peer Feedback</a:t>
          </a:r>
        </a:p>
      </dsp:txBody>
      <dsp:txXfrm>
        <a:off x="2875053" y="138975"/>
        <a:ext cx="2613076" cy="1567845"/>
      </dsp:txXfrm>
    </dsp:sp>
    <dsp:sp modelId="{5EED9C4F-6BF0-4340-A57F-E4AA401673AD}">
      <dsp:nvSpPr>
        <dsp:cNvPr id="0" name=""/>
        <dsp:cNvSpPr/>
      </dsp:nvSpPr>
      <dsp:spPr>
        <a:xfrm>
          <a:off x="670" y="1968128"/>
          <a:ext cx="2613076" cy="1567845"/>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Layperson Feedback</a:t>
          </a:r>
        </a:p>
      </dsp:txBody>
      <dsp:txXfrm>
        <a:off x="670" y="1968128"/>
        <a:ext cx="2613076" cy="1567845"/>
      </dsp:txXfrm>
    </dsp:sp>
    <dsp:sp modelId="{B15CCFA6-2EFB-4835-ADDF-278241C58A6E}">
      <dsp:nvSpPr>
        <dsp:cNvPr id="0" name=""/>
        <dsp:cNvSpPr/>
      </dsp:nvSpPr>
      <dsp:spPr>
        <a:xfrm>
          <a:off x="2875053" y="1968128"/>
          <a:ext cx="2613076" cy="1567845"/>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Expert Feedback</a:t>
          </a:r>
        </a:p>
      </dsp:txBody>
      <dsp:txXfrm>
        <a:off x="2875053" y="1968128"/>
        <a:ext cx="2613076" cy="156784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E6E8E3-F778-0994-A2F1-4921E882637A}"/>
              </a:ext>
            </a:extLst>
          </p:cNvPr>
          <p:cNvSpPr>
            <a:spLocks noGrp="1"/>
          </p:cNvSpPr>
          <p:nvPr>
            <p:ph type="hdr" sz="quarter"/>
          </p:nvPr>
        </p:nvSpPr>
        <p:spPr>
          <a:xfrm>
            <a:off x="0" y="0"/>
            <a:ext cx="3169920" cy="480060"/>
          </a:xfrm>
          <a:prstGeom prst="rect">
            <a:avLst/>
          </a:prstGeom>
        </p:spPr>
        <p:txBody>
          <a:bodyPr vert="horz" lIns="96661" tIns="48331" rIns="96661" bIns="48331" rtlCol="0"/>
          <a:lstStyle>
            <a:lvl1pPr algn="l" eaLnBrk="1" hangingPunct="1">
              <a:defRPr sz="1300">
                <a:latin typeface="Calibri" pitchFamily="34"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85818CFD-8C44-ADB9-47C7-58FF4F65263F}"/>
              </a:ext>
            </a:extLst>
          </p:cNvPr>
          <p:cNvSpPr>
            <a:spLocks noGrp="1"/>
          </p:cNvSpPr>
          <p:nvPr>
            <p:ph type="dt" sz="quarter"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cs typeface="Arial" panose="020B0604020202020204" pitchFamily="34" charset="0"/>
              </a:defRPr>
            </a:lvl1pPr>
          </a:lstStyle>
          <a:p>
            <a:pPr>
              <a:defRPr/>
            </a:pPr>
            <a:fld id="{BD4F2796-1FD9-4EE4-87AC-062C283AB537}" type="datetimeFigureOut">
              <a:rPr lang="en-US" altLang="en-US"/>
              <a:pPr>
                <a:defRPr/>
              </a:pPr>
              <a:t>5/15/2026</a:t>
            </a:fld>
            <a:endParaRPr lang="en-US" altLang="en-US"/>
          </a:p>
        </p:txBody>
      </p:sp>
      <p:sp>
        <p:nvSpPr>
          <p:cNvPr id="4" name="Footer Placeholder 3">
            <a:extLst>
              <a:ext uri="{FF2B5EF4-FFF2-40B4-BE49-F238E27FC236}">
                <a16:creationId xmlns:a16="http://schemas.microsoft.com/office/drawing/2014/main" id="{2EFA4A80-5F0B-1191-382D-638D1BF6AA35}"/>
              </a:ext>
            </a:extLst>
          </p:cNvPr>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eaLnBrk="1" hangingPunct="1">
              <a:defRPr sz="1300">
                <a:latin typeface="Calibri" pitchFamily="34" charset="0"/>
                <a:ea typeface="+mn-ea"/>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34D34D66-16BD-136F-8383-39E437C53E2F}"/>
              </a:ext>
            </a:extLst>
          </p:cNvPr>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cs typeface="Arial" panose="020B0604020202020204" pitchFamily="34" charset="0"/>
              </a:defRPr>
            </a:lvl1pPr>
          </a:lstStyle>
          <a:p>
            <a:pPr>
              <a:defRPr/>
            </a:pPr>
            <a:fld id="{6871D947-6EFA-4D32-9B26-EB55A3EFAD5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517B1F-0587-AF9A-8561-C36E3A3D5D44}"/>
              </a:ext>
            </a:extLst>
          </p:cNvPr>
          <p:cNvSpPr>
            <a:spLocks noGrp="1"/>
          </p:cNvSpPr>
          <p:nvPr>
            <p:ph type="hdr" sz="quarter"/>
          </p:nvPr>
        </p:nvSpPr>
        <p:spPr>
          <a:xfrm>
            <a:off x="0" y="0"/>
            <a:ext cx="3169920" cy="480060"/>
          </a:xfrm>
          <a:prstGeom prst="rect">
            <a:avLst/>
          </a:prstGeom>
        </p:spPr>
        <p:txBody>
          <a:bodyPr vert="horz" lIns="96661" tIns="48331" rIns="96661" bIns="48331" rtlCol="0"/>
          <a:lstStyle>
            <a:lvl1pPr algn="l" eaLnBrk="1" fontAlgn="auto" hangingPunct="1">
              <a:spcBef>
                <a:spcPts val="0"/>
              </a:spcBef>
              <a:spcAft>
                <a:spcPts val="0"/>
              </a:spcAft>
              <a:defRPr sz="13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165C851A-7C8B-AFC0-96BB-095C5810C166}"/>
              </a:ext>
            </a:extLst>
          </p:cNvPr>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cs typeface="Arial" panose="020B0604020202020204" pitchFamily="34" charset="0"/>
              </a:defRPr>
            </a:lvl1pPr>
          </a:lstStyle>
          <a:p>
            <a:pPr>
              <a:defRPr/>
            </a:pPr>
            <a:fld id="{F40392A7-101A-41F6-B363-8776AD279F02}" type="datetimeFigureOut">
              <a:rPr lang="en-US" altLang="en-US"/>
              <a:pPr>
                <a:defRPr/>
              </a:pPr>
              <a:t>5/15/2026</a:t>
            </a:fld>
            <a:endParaRPr lang="en-US" altLang="en-US"/>
          </a:p>
        </p:txBody>
      </p:sp>
      <p:sp>
        <p:nvSpPr>
          <p:cNvPr id="4" name="Slide Image Placeholder 3">
            <a:extLst>
              <a:ext uri="{FF2B5EF4-FFF2-40B4-BE49-F238E27FC236}">
                <a16:creationId xmlns:a16="http://schemas.microsoft.com/office/drawing/2014/main" id="{C2B5DF9A-47E0-F6CD-B594-D1CAF90244F3}"/>
              </a:ext>
            </a:extLst>
          </p:cNvPr>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a:extLst>
              <a:ext uri="{FF2B5EF4-FFF2-40B4-BE49-F238E27FC236}">
                <a16:creationId xmlns:a16="http://schemas.microsoft.com/office/drawing/2014/main" id="{251F828D-DFD6-C75C-01D4-AEE7814A2C3D}"/>
              </a:ext>
            </a:extLst>
          </p:cNvPr>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080025C-2E84-415C-FC11-7860542317C2}"/>
              </a:ext>
            </a:extLst>
          </p:cNvPr>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6D0DF6EA-6F0F-DE3F-B9FD-902D495272D9}"/>
              </a:ext>
            </a:extLst>
          </p:cNvPr>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cs typeface="Arial" panose="020B0604020202020204" pitchFamily="34" charset="0"/>
              </a:defRPr>
            </a:lvl1pPr>
          </a:lstStyle>
          <a:p>
            <a:pPr>
              <a:defRPr/>
            </a:pPr>
            <a:fld id="{723A3B76-ACC8-4D0D-9A74-0B8ACDCD424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Internal catalyst grants?</a:t>
            </a:r>
          </a:p>
        </p:txBody>
      </p:sp>
      <p:sp>
        <p:nvSpPr>
          <p:cNvPr id="4" name="Slide Number Placeholder 3"/>
          <p:cNvSpPr>
            <a:spLocks noGrp="1"/>
          </p:cNvSpPr>
          <p:nvPr>
            <p:ph type="sldNum" sz="quarter" idx="5"/>
          </p:nvPr>
        </p:nvSpPr>
        <p:spPr/>
        <p:txBody>
          <a:bodyPr/>
          <a:lstStyle/>
          <a:p>
            <a:pPr>
              <a:defRPr/>
            </a:pPr>
            <a:fld id="{723A3B76-ACC8-4D0D-9A74-0B8ACDCD4240}" type="slidenum">
              <a:rPr lang="en-US" altLang="en-US" smtClean="0"/>
              <a:pPr>
                <a:defRPr/>
              </a:pPr>
              <a:t>4</a:t>
            </a:fld>
            <a:endParaRPr lang="en-US" altLang="en-US"/>
          </a:p>
        </p:txBody>
      </p:sp>
    </p:spTree>
    <p:extLst>
      <p:ext uri="{BB962C8B-B14F-4D97-AF65-F5344CB8AC3E}">
        <p14:creationId xmlns:p14="http://schemas.microsoft.com/office/powerpoint/2010/main" val="780576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CE1C8-D526-8D68-5705-F8E77D2F4B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227FE5-13E8-03FA-A6E9-84898936C4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52B30F-ED23-3C8E-1F88-773D4186C3AA}"/>
              </a:ext>
            </a:extLst>
          </p:cNvPr>
          <p:cNvSpPr>
            <a:spLocks noGrp="1"/>
          </p:cNvSpPr>
          <p:nvPr>
            <p:ph type="body" idx="1"/>
          </p:nvPr>
        </p:nvSpPr>
        <p:spPr/>
        <p:txBody>
          <a:bodyPr/>
          <a:lstStyle/>
          <a:p>
            <a:r>
              <a:rPr lang="en-US" dirty="0"/>
              <a:t>Internal catalyst grants?</a:t>
            </a:r>
          </a:p>
        </p:txBody>
      </p:sp>
      <p:sp>
        <p:nvSpPr>
          <p:cNvPr id="4" name="Slide Number Placeholder 3">
            <a:extLst>
              <a:ext uri="{FF2B5EF4-FFF2-40B4-BE49-F238E27FC236}">
                <a16:creationId xmlns:a16="http://schemas.microsoft.com/office/drawing/2014/main" id="{B60E87C4-AAF9-8489-F8ED-3B93B414FBF2}"/>
              </a:ext>
            </a:extLst>
          </p:cNvPr>
          <p:cNvSpPr>
            <a:spLocks noGrp="1"/>
          </p:cNvSpPr>
          <p:nvPr>
            <p:ph type="sldNum" sz="quarter" idx="5"/>
          </p:nvPr>
        </p:nvSpPr>
        <p:spPr/>
        <p:txBody>
          <a:bodyPr/>
          <a:lstStyle/>
          <a:p>
            <a:pPr>
              <a:defRPr/>
            </a:pPr>
            <a:fld id="{723A3B76-ACC8-4D0D-9A74-0B8ACDCD4240}" type="slidenum">
              <a:rPr lang="en-US" altLang="en-US" smtClean="0"/>
              <a:pPr>
                <a:defRPr/>
              </a:pPr>
              <a:t>5</a:t>
            </a:fld>
            <a:endParaRPr lang="en-US" altLang="en-US"/>
          </a:p>
        </p:txBody>
      </p:sp>
    </p:spTree>
    <p:extLst>
      <p:ext uri="{BB962C8B-B14F-4D97-AF65-F5344CB8AC3E}">
        <p14:creationId xmlns:p14="http://schemas.microsoft.com/office/powerpoint/2010/main" val="1973373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C534E-8618-6345-9289-0F4050779573}" type="slidenum">
              <a:rPr lang="en-US" smtClean="0"/>
              <a:t>7</a:t>
            </a:fld>
            <a:endParaRPr lang="en-US"/>
          </a:p>
        </p:txBody>
      </p:sp>
    </p:spTree>
    <p:extLst>
      <p:ext uri="{BB962C8B-B14F-4D97-AF65-F5344CB8AC3E}">
        <p14:creationId xmlns:p14="http://schemas.microsoft.com/office/powerpoint/2010/main" val="2555502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18F427F-6C26-4C2F-B482-B85E275A7C63}"/>
              </a:ext>
            </a:extLst>
          </p:cNvPr>
          <p:cNvSpPr>
            <a:spLocks/>
          </p:cNvSpPr>
          <p:nvPr/>
        </p:nvSpPr>
        <p:spPr bwMode="auto">
          <a:xfrm>
            <a:off x="371475" y="4789488"/>
            <a:ext cx="8401050" cy="85725"/>
          </a:xfrm>
          <a:custGeom>
            <a:avLst/>
            <a:gdLst>
              <a:gd name="T0" fmla="*/ 56448 w 8402320"/>
              <a:gd name="T1" fmla="*/ 6850 h 113664"/>
              <a:gd name="T2" fmla="*/ 314971 w 8402320"/>
              <a:gd name="T3" fmla="*/ 0 h 113664"/>
              <a:gd name="T4" fmla="*/ 336886 w 8402320"/>
              <a:gd name="T5" fmla="*/ 6584 h 113664"/>
              <a:gd name="T6" fmla="*/ 551959 w 8402320"/>
              <a:gd name="T7" fmla="*/ 266 h 113664"/>
              <a:gd name="T8" fmla="*/ 613369 w 8402320"/>
              <a:gd name="T9" fmla="*/ 5856 h 113664"/>
              <a:gd name="T10" fmla="*/ 792488 w 8402320"/>
              <a:gd name="T11" fmla="*/ 994 h 113664"/>
              <a:gd name="T12" fmla="*/ 884023 w 8402320"/>
              <a:gd name="T13" fmla="*/ 4776 h 113664"/>
              <a:gd name="T14" fmla="*/ 1038689 w 8402320"/>
              <a:gd name="T15" fmla="*/ 2074 h 113664"/>
              <a:gd name="T16" fmla="*/ 1147015 w 8402320"/>
              <a:gd name="T17" fmla="*/ 3451 h 113664"/>
              <a:gd name="T18" fmla="*/ 1292627 w 8402320"/>
              <a:gd name="T19" fmla="*/ 3398 h 113664"/>
              <a:gd name="T20" fmla="*/ 1405535 w 8402320"/>
              <a:gd name="T21" fmla="*/ 3398 h 113664"/>
              <a:gd name="T22" fmla="*/ 1551159 w 8402320"/>
              <a:gd name="T23" fmla="*/ 3451 h 113664"/>
              <a:gd name="T24" fmla="*/ 1659433 w 8402320"/>
              <a:gd name="T25" fmla="*/ 2074 h 113664"/>
              <a:gd name="T26" fmla="*/ 1814140 w 8402320"/>
              <a:gd name="T27" fmla="*/ 4776 h 113664"/>
              <a:gd name="T28" fmla="*/ 1905518 w 8402320"/>
              <a:gd name="T29" fmla="*/ 994 h 113664"/>
              <a:gd name="T30" fmla="*/ 2084808 w 8402320"/>
              <a:gd name="T31" fmla="*/ 5856 h 113664"/>
              <a:gd name="T32" fmla="*/ 2146035 w 8402320"/>
              <a:gd name="T33" fmla="*/ 266 h 113664"/>
              <a:gd name="T34" fmla="*/ 2361282 w 8402320"/>
              <a:gd name="T35" fmla="*/ 6584 h 113664"/>
              <a:gd name="T36" fmla="*/ 2383191 w 8402320"/>
              <a:gd name="T37" fmla="*/ 0 h 113664"/>
              <a:gd name="T38" fmla="*/ 2641724 w 8402320"/>
              <a:gd name="T39" fmla="*/ 6850 h 113664"/>
              <a:gd name="T40" fmla="*/ 2900244 w 8402320"/>
              <a:gd name="T41" fmla="*/ 0 h 113664"/>
              <a:gd name="T42" fmla="*/ 2922157 w 8402320"/>
              <a:gd name="T43" fmla="*/ 6584 h 113664"/>
              <a:gd name="T44" fmla="*/ 3137231 w 8402320"/>
              <a:gd name="T45" fmla="*/ 266 h 113664"/>
              <a:gd name="T46" fmla="*/ 3198641 w 8402320"/>
              <a:gd name="T47" fmla="*/ 5856 h 113664"/>
              <a:gd name="T48" fmla="*/ 3377759 w 8402320"/>
              <a:gd name="T49" fmla="*/ 994 h 113664"/>
              <a:gd name="T50" fmla="*/ 3469296 w 8402320"/>
              <a:gd name="T51" fmla="*/ 4776 h 113664"/>
              <a:gd name="T52" fmla="*/ 3623956 w 8402320"/>
              <a:gd name="T53" fmla="*/ 2074 h 113664"/>
              <a:gd name="T54" fmla="*/ 3732288 w 8402320"/>
              <a:gd name="T55" fmla="*/ 3451 h 113664"/>
              <a:gd name="T56" fmla="*/ 3877899 w 8402320"/>
              <a:gd name="T57" fmla="*/ 3398 h 113664"/>
              <a:gd name="T58" fmla="*/ 3990809 w 8402320"/>
              <a:gd name="T59" fmla="*/ 3398 h 113664"/>
              <a:gd name="T60" fmla="*/ 4136433 w 8402320"/>
              <a:gd name="T61" fmla="*/ 3451 h 113664"/>
              <a:gd name="T62" fmla="*/ 4244701 w 8402320"/>
              <a:gd name="T63" fmla="*/ 2074 h 113664"/>
              <a:gd name="T64" fmla="*/ 4399411 w 8402320"/>
              <a:gd name="T65" fmla="*/ 4776 h 113664"/>
              <a:gd name="T66" fmla="*/ 4490786 w 8402320"/>
              <a:gd name="T67" fmla="*/ 994 h 113664"/>
              <a:gd name="T68" fmla="*/ 4670078 w 8402320"/>
              <a:gd name="T69" fmla="*/ 5856 h 113664"/>
              <a:gd name="T70" fmla="*/ 4731307 w 8402320"/>
              <a:gd name="T71" fmla="*/ 266 h 113664"/>
              <a:gd name="T72" fmla="*/ 4946550 w 8402320"/>
              <a:gd name="T73" fmla="*/ 6584 h 113664"/>
              <a:gd name="T74" fmla="*/ 4968462 w 8402320"/>
              <a:gd name="T75" fmla="*/ 0 h 113664"/>
              <a:gd name="T76" fmla="*/ 5226995 w 8402320"/>
              <a:gd name="T77" fmla="*/ 6850 h 113664"/>
              <a:gd name="T78" fmla="*/ 5485515 w 8402320"/>
              <a:gd name="T79" fmla="*/ 0 h 113664"/>
              <a:gd name="T80" fmla="*/ 5507426 w 8402320"/>
              <a:gd name="T81" fmla="*/ 6584 h 113664"/>
              <a:gd name="T82" fmla="*/ 5722501 w 8402320"/>
              <a:gd name="T83" fmla="*/ 266 h 113664"/>
              <a:gd name="T84" fmla="*/ 5783912 w 8402320"/>
              <a:gd name="T85" fmla="*/ 5856 h 113664"/>
              <a:gd name="T86" fmla="*/ 5963029 w 8402320"/>
              <a:gd name="T87" fmla="*/ 994 h 113664"/>
              <a:gd name="T88" fmla="*/ 6054566 w 8402320"/>
              <a:gd name="T89" fmla="*/ 4776 h 113664"/>
              <a:gd name="T90" fmla="*/ 6209227 w 8402320"/>
              <a:gd name="T91" fmla="*/ 2074 h 113664"/>
              <a:gd name="T92" fmla="*/ 6317558 w 8402320"/>
              <a:gd name="T93" fmla="*/ 3451 h 113664"/>
              <a:gd name="T94" fmla="*/ 6463169 w 8402320"/>
              <a:gd name="T95" fmla="*/ 3398 h 113664"/>
              <a:gd name="T96" fmla="*/ 6576078 w 8402320"/>
              <a:gd name="T97" fmla="*/ 3398 h 113664"/>
              <a:gd name="T98" fmla="*/ 6721702 w 8402320"/>
              <a:gd name="T99" fmla="*/ 3451 h 113664"/>
              <a:gd name="T100" fmla="*/ 6829973 w 8402320"/>
              <a:gd name="T101" fmla="*/ 2074 h 113664"/>
              <a:gd name="T102" fmla="*/ 6984680 w 8402320"/>
              <a:gd name="T103" fmla="*/ 4776 h 113664"/>
              <a:gd name="T104" fmla="*/ 7076056 w 8402320"/>
              <a:gd name="T105" fmla="*/ 994 h 113664"/>
              <a:gd name="T106" fmla="*/ 7255348 w 8402320"/>
              <a:gd name="T107" fmla="*/ 5856 h 113664"/>
              <a:gd name="T108" fmla="*/ 7316577 w 8402320"/>
              <a:gd name="T109" fmla="*/ 266 h 113664"/>
              <a:gd name="T110" fmla="*/ 7531821 w 8402320"/>
              <a:gd name="T111" fmla="*/ 6584 h 113664"/>
              <a:gd name="T112" fmla="*/ 7553732 w 8402320"/>
              <a:gd name="T113" fmla="*/ 0 h 113664"/>
              <a:gd name="T114" fmla="*/ 7812265 w 8402320"/>
              <a:gd name="T115" fmla="*/ 6850 h 113664"/>
              <a:gd name="T116" fmla="*/ 8070786 w 8402320"/>
              <a:gd name="T117" fmla="*/ 0 h 113664"/>
              <a:gd name="T118" fmla="*/ 8092697 w 8402320"/>
              <a:gd name="T119" fmla="*/ 6584 h 113664"/>
              <a:gd name="T120" fmla="*/ 8307772 w 8402320"/>
              <a:gd name="T121" fmla="*/ 266 h 113664"/>
              <a:gd name="T122" fmla="*/ 8369182 w 8402320"/>
              <a:gd name="T123" fmla="*/ 5856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 name="object 3">
            <a:extLst>
              <a:ext uri="{FF2B5EF4-FFF2-40B4-BE49-F238E27FC236}">
                <a16:creationId xmlns:a16="http://schemas.microsoft.com/office/drawing/2014/main" id="{ADE95094-1C94-DF7F-889C-2980918CE15D}"/>
              </a:ext>
            </a:extLst>
          </p:cNvPr>
          <p:cNvSpPr>
            <a:spLocks/>
          </p:cNvSpPr>
          <p:nvPr/>
        </p:nvSpPr>
        <p:spPr bwMode="auto">
          <a:xfrm>
            <a:off x="371475" y="4608513"/>
            <a:ext cx="8401050" cy="85725"/>
          </a:xfrm>
          <a:custGeom>
            <a:avLst/>
            <a:gdLst>
              <a:gd name="T0" fmla="*/ 56448 w 8402320"/>
              <a:gd name="T1" fmla="*/ 6850 h 113664"/>
              <a:gd name="T2" fmla="*/ 314971 w 8402320"/>
              <a:gd name="T3" fmla="*/ 0 h 113664"/>
              <a:gd name="T4" fmla="*/ 336886 w 8402320"/>
              <a:gd name="T5" fmla="*/ 6584 h 113664"/>
              <a:gd name="T6" fmla="*/ 551959 w 8402320"/>
              <a:gd name="T7" fmla="*/ 266 h 113664"/>
              <a:gd name="T8" fmla="*/ 613369 w 8402320"/>
              <a:gd name="T9" fmla="*/ 5856 h 113664"/>
              <a:gd name="T10" fmla="*/ 792488 w 8402320"/>
              <a:gd name="T11" fmla="*/ 994 h 113664"/>
              <a:gd name="T12" fmla="*/ 884023 w 8402320"/>
              <a:gd name="T13" fmla="*/ 4776 h 113664"/>
              <a:gd name="T14" fmla="*/ 1038689 w 8402320"/>
              <a:gd name="T15" fmla="*/ 2074 h 113664"/>
              <a:gd name="T16" fmla="*/ 1147015 w 8402320"/>
              <a:gd name="T17" fmla="*/ 3451 h 113664"/>
              <a:gd name="T18" fmla="*/ 1292627 w 8402320"/>
              <a:gd name="T19" fmla="*/ 3398 h 113664"/>
              <a:gd name="T20" fmla="*/ 1405535 w 8402320"/>
              <a:gd name="T21" fmla="*/ 3398 h 113664"/>
              <a:gd name="T22" fmla="*/ 1551159 w 8402320"/>
              <a:gd name="T23" fmla="*/ 3451 h 113664"/>
              <a:gd name="T24" fmla="*/ 1659433 w 8402320"/>
              <a:gd name="T25" fmla="*/ 2074 h 113664"/>
              <a:gd name="T26" fmla="*/ 1814140 w 8402320"/>
              <a:gd name="T27" fmla="*/ 4776 h 113664"/>
              <a:gd name="T28" fmla="*/ 1905518 w 8402320"/>
              <a:gd name="T29" fmla="*/ 994 h 113664"/>
              <a:gd name="T30" fmla="*/ 2084808 w 8402320"/>
              <a:gd name="T31" fmla="*/ 5856 h 113664"/>
              <a:gd name="T32" fmla="*/ 2146035 w 8402320"/>
              <a:gd name="T33" fmla="*/ 266 h 113664"/>
              <a:gd name="T34" fmla="*/ 2361282 w 8402320"/>
              <a:gd name="T35" fmla="*/ 6584 h 113664"/>
              <a:gd name="T36" fmla="*/ 2383191 w 8402320"/>
              <a:gd name="T37" fmla="*/ 0 h 113664"/>
              <a:gd name="T38" fmla="*/ 2641724 w 8402320"/>
              <a:gd name="T39" fmla="*/ 6850 h 113664"/>
              <a:gd name="T40" fmla="*/ 2900244 w 8402320"/>
              <a:gd name="T41" fmla="*/ 0 h 113664"/>
              <a:gd name="T42" fmla="*/ 2922157 w 8402320"/>
              <a:gd name="T43" fmla="*/ 6584 h 113664"/>
              <a:gd name="T44" fmla="*/ 3137231 w 8402320"/>
              <a:gd name="T45" fmla="*/ 266 h 113664"/>
              <a:gd name="T46" fmla="*/ 3198641 w 8402320"/>
              <a:gd name="T47" fmla="*/ 5856 h 113664"/>
              <a:gd name="T48" fmla="*/ 3377759 w 8402320"/>
              <a:gd name="T49" fmla="*/ 994 h 113664"/>
              <a:gd name="T50" fmla="*/ 3469296 w 8402320"/>
              <a:gd name="T51" fmla="*/ 4776 h 113664"/>
              <a:gd name="T52" fmla="*/ 3623956 w 8402320"/>
              <a:gd name="T53" fmla="*/ 2074 h 113664"/>
              <a:gd name="T54" fmla="*/ 3732288 w 8402320"/>
              <a:gd name="T55" fmla="*/ 3451 h 113664"/>
              <a:gd name="T56" fmla="*/ 3877899 w 8402320"/>
              <a:gd name="T57" fmla="*/ 3398 h 113664"/>
              <a:gd name="T58" fmla="*/ 3990809 w 8402320"/>
              <a:gd name="T59" fmla="*/ 3398 h 113664"/>
              <a:gd name="T60" fmla="*/ 4136433 w 8402320"/>
              <a:gd name="T61" fmla="*/ 3451 h 113664"/>
              <a:gd name="T62" fmla="*/ 4244701 w 8402320"/>
              <a:gd name="T63" fmla="*/ 2074 h 113664"/>
              <a:gd name="T64" fmla="*/ 4399411 w 8402320"/>
              <a:gd name="T65" fmla="*/ 4776 h 113664"/>
              <a:gd name="T66" fmla="*/ 4490786 w 8402320"/>
              <a:gd name="T67" fmla="*/ 994 h 113664"/>
              <a:gd name="T68" fmla="*/ 4670078 w 8402320"/>
              <a:gd name="T69" fmla="*/ 5856 h 113664"/>
              <a:gd name="T70" fmla="*/ 4731307 w 8402320"/>
              <a:gd name="T71" fmla="*/ 266 h 113664"/>
              <a:gd name="T72" fmla="*/ 4946550 w 8402320"/>
              <a:gd name="T73" fmla="*/ 6584 h 113664"/>
              <a:gd name="T74" fmla="*/ 4968462 w 8402320"/>
              <a:gd name="T75" fmla="*/ 0 h 113664"/>
              <a:gd name="T76" fmla="*/ 5226995 w 8402320"/>
              <a:gd name="T77" fmla="*/ 6850 h 113664"/>
              <a:gd name="T78" fmla="*/ 5485515 w 8402320"/>
              <a:gd name="T79" fmla="*/ 0 h 113664"/>
              <a:gd name="T80" fmla="*/ 5507426 w 8402320"/>
              <a:gd name="T81" fmla="*/ 6584 h 113664"/>
              <a:gd name="T82" fmla="*/ 5722501 w 8402320"/>
              <a:gd name="T83" fmla="*/ 266 h 113664"/>
              <a:gd name="T84" fmla="*/ 5783912 w 8402320"/>
              <a:gd name="T85" fmla="*/ 5856 h 113664"/>
              <a:gd name="T86" fmla="*/ 5963029 w 8402320"/>
              <a:gd name="T87" fmla="*/ 994 h 113664"/>
              <a:gd name="T88" fmla="*/ 6054566 w 8402320"/>
              <a:gd name="T89" fmla="*/ 4776 h 113664"/>
              <a:gd name="T90" fmla="*/ 6209227 w 8402320"/>
              <a:gd name="T91" fmla="*/ 2074 h 113664"/>
              <a:gd name="T92" fmla="*/ 6317558 w 8402320"/>
              <a:gd name="T93" fmla="*/ 3451 h 113664"/>
              <a:gd name="T94" fmla="*/ 6463169 w 8402320"/>
              <a:gd name="T95" fmla="*/ 3398 h 113664"/>
              <a:gd name="T96" fmla="*/ 6576078 w 8402320"/>
              <a:gd name="T97" fmla="*/ 3398 h 113664"/>
              <a:gd name="T98" fmla="*/ 6721702 w 8402320"/>
              <a:gd name="T99" fmla="*/ 3451 h 113664"/>
              <a:gd name="T100" fmla="*/ 6829973 w 8402320"/>
              <a:gd name="T101" fmla="*/ 2074 h 113664"/>
              <a:gd name="T102" fmla="*/ 6984680 w 8402320"/>
              <a:gd name="T103" fmla="*/ 4776 h 113664"/>
              <a:gd name="T104" fmla="*/ 7076056 w 8402320"/>
              <a:gd name="T105" fmla="*/ 994 h 113664"/>
              <a:gd name="T106" fmla="*/ 7255348 w 8402320"/>
              <a:gd name="T107" fmla="*/ 5856 h 113664"/>
              <a:gd name="T108" fmla="*/ 7316577 w 8402320"/>
              <a:gd name="T109" fmla="*/ 266 h 113664"/>
              <a:gd name="T110" fmla="*/ 7531821 w 8402320"/>
              <a:gd name="T111" fmla="*/ 6584 h 113664"/>
              <a:gd name="T112" fmla="*/ 7553732 w 8402320"/>
              <a:gd name="T113" fmla="*/ 0 h 113664"/>
              <a:gd name="T114" fmla="*/ 7812265 w 8402320"/>
              <a:gd name="T115" fmla="*/ 6850 h 113664"/>
              <a:gd name="T116" fmla="*/ 8070786 w 8402320"/>
              <a:gd name="T117" fmla="*/ 0 h 113664"/>
              <a:gd name="T118" fmla="*/ 8092697 w 8402320"/>
              <a:gd name="T119" fmla="*/ 6584 h 113664"/>
              <a:gd name="T120" fmla="*/ 8307772 w 8402320"/>
              <a:gd name="T121" fmla="*/ 266 h 113664"/>
              <a:gd name="T122" fmla="*/ 8369182 w 8402320"/>
              <a:gd name="T123" fmla="*/ 5856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object 2">
            <a:extLst>
              <a:ext uri="{FF2B5EF4-FFF2-40B4-BE49-F238E27FC236}">
                <a16:creationId xmlns:a16="http://schemas.microsoft.com/office/drawing/2014/main" id="{462D1777-8047-8A36-8432-1E62509A86A0}"/>
              </a:ext>
            </a:extLst>
          </p:cNvPr>
          <p:cNvSpPr>
            <a:spLocks/>
          </p:cNvSpPr>
          <p:nvPr userDrawn="1"/>
        </p:nvSpPr>
        <p:spPr bwMode="auto">
          <a:xfrm>
            <a:off x="371475" y="4789488"/>
            <a:ext cx="8401050" cy="85725"/>
          </a:xfrm>
          <a:custGeom>
            <a:avLst/>
            <a:gdLst>
              <a:gd name="T0" fmla="*/ 56448 w 8402320"/>
              <a:gd name="T1" fmla="*/ 6850 h 113664"/>
              <a:gd name="T2" fmla="*/ 314971 w 8402320"/>
              <a:gd name="T3" fmla="*/ 0 h 113664"/>
              <a:gd name="T4" fmla="*/ 336886 w 8402320"/>
              <a:gd name="T5" fmla="*/ 6584 h 113664"/>
              <a:gd name="T6" fmla="*/ 551959 w 8402320"/>
              <a:gd name="T7" fmla="*/ 266 h 113664"/>
              <a:gd name="T8" fmla="*/ 613369 w 8402320"/>
              <a:gd name="T9" fmla="*/ 5856 h 113664"/>
              <a:gd name="T10" fmla="*/ 792488 w 8402320"/>
              <a:gd name="T11" fmla="*/ 994 h 113664"/>
              <a:gd name="T12" fmla="*/ 884023 w 8402320"/>
              <a:gd name="T13" fmla="*/ 4776 h 113664"/>
              <a:gd name="T14" fmla="*/ 1038689 w 8402320"/>
              <a:gd name="T15" fmla="*/ 2074 h 113664"/>
              <a:gd name="T16" fmla="*/ 1147015 w 8402320"/>
              <a:gd name="T17" fmla="*/ 3451 h 113664"/>
              <a:gd name="T18" fmla="*/ 1292627 w 8402320"/>
              <a:gd name="T19" fmla="*/ 3398 h 113664"/>
              <a:gd name="T20" fmla="*/ 1405535 w 8402320"/>
              <a:gd name="T21" fmla="*/ 3398 h 113664"/>
              <a:gd name="T22" fmla="*/ 1551159 w 8402320"/>
              <a:gd name="T23" fmla="*/ 3451 h 113664"/>
              <a:gd name="T24" fmla="*/ 1659433 w 8402320"/>
              <a:gd name="T25" fmla="*/ 2074 h 113664"/>
              <a:gd name="T26" fmla="*/ 1814140 w 8402320"/>
              <a:gd name="T27" fmla="*/ 4776 h 113664"/>
              <a:gd name="T28" fmla="*/ 1905518 w 8402320"/>
              <a:gd name="T29" fmla="*/ 994 h 113664"/>
              <a:gd name="T30" fmla="*/ 2084808 w 8402320"/>
              <a:gd name="T31" fmla="*/ 5856 h 113664"/>
              <a:gd name="T32" fmla="*/ 2146035 w 8402320"/>
              <a:gd name="T33" fmla="*/ 266 h 113664"/>
              <a:gd name="T34" fmla="*/ 2361282 w 8402320"/>
              <a:gd name="T35" fmla="*/ 6584 h 113664"/>
              <a:gd name="T36" fmla="*/ 2383191 w 8402320"/>
              <a:gd name="T37" fmla="*/ 0 h 113664"/>
              <a:gd name="T38" fmla="*/ 2641724 w 8402320"/>
              <a:gd name="T39" fmla="*/ 6850 h 113664"/>
              <a:gd name="T40" fmla="*/ 2900244 w 8402320"/>
              <a:gd name="T41" fmla="*/ 0 h 113664"/>
              <a:gd name="T42" fmla="*/ 2922157 w 8402320"/>
              <a:gd name="T43" fmla="*/ 6584 h 113664"/>
              <a:gd name="T44" fmla="*/ 3137231 w 8402320"/>
              <a:gd name="T45" fmla="*/ 266 h 113664"/>
              <a:gd name="T46" fmla="*/ 3198641 w 8402320"/>
              <a:gd name="T47" fmla="*/ 5856 h 113664"/>
              <a:gd name="T48" fmla="*/ 3377759 w 8402320"/>
              <a:gd name="T49" fmla="*/ 994 h 113664"/>
              <a:gd name="T50" fmla="*/ 3469296 w 8402320"/>
              <a:gd name="T51" fmla="*/ 4776 h 113664"/>
              <a:gd name="T52" fmla="*/ 3623956 w 8402320"/>
              <a:gd name="T53" fmla="*/ 2074 h 113664"/>
              <a:gd name="T54" fmla="*/ 3732288 w 8402320"/>
              <a:gd name="T55" fmla="*/ 3451 h 113664"/>
              <a:gd name="T56" fmla="*/ 3877899 w 8402320"/>
              <a:gd name="T57" fmla="*/ 3398 h 113664"/>
              <a:gd name="T58" fmla="*/ 3990809 w 8402320"/>
              <a:gd name="T59" fmla="*/ 3398 h 113664"/>
              <a:gd name="T60" fmla="*/ 4136433 w 8402320"/>
              <a:gd name="T61" fmla="*/ 3451 h 113664"/>
              <a:gd name="T62" fmla="*/ 4244701 w 8402320"/>
              <a:gd name="T63" fmla="*/ 2074 h 113664"/>
              <a:gd name="T64" fmla="*/ 4399411 w 8402320"/>
              <a:gd name="T65" fmla="*/ 4776 h 113664"/>
              <a:gd name="T66" fmla="*/ 4490786 w 8402320"/>
              <a:gd name="T67" fmla="*/ 994 h 113664"/>
              <a:gd name="T68" fmla="*/ 4670078 w 8402320"/>
              <a:gd name="T69" fmla="*/ 5856 h 113664"/>
              <a:gd name="T70" fmla="*/ 4731307 w 8402320"/>
              <a:gd name="T71" fmla="*/ 266 h 113664"/>
              <a:gd name="T72" fmla="*/ 4946550 w 8402320"/>
              <a:gd name="T73" fmla="*/ 6584 h 113664"/>
              <a:gd name="T74" fmla="*/ 4968462 w 8402320"/>
              <a:gd name="T75" fmla="*/ 0 h 113664"/>
              <a:gd name="T76" fmla="*/ 5226995 w 8402320"/>
              <a:gd name="T77" fmla="*/ 6850 h 113664"/>
              <a:gd name="T78" fmla="*/ 5485515 w 8402320"/>
              <a:gd name="T79" fmla="*/ 0 h 113664"/>
              <a:gd name="T80" fmla="*/ 5507426 w 8402320"/>
              <a:gd name="T81" fmla="*/ 6584 h 113664"/>
              <a:gd name="T82" fmla="*/ 5722501 w 8402320"/>
              <a:gd name="T83" fmla="*/ 266 h 113664"/>
              <a:gd name="T84" fmla="*/ 5783912 w 8402320"/>
              <a:gd name="T85" fmla="*/ 5856 h 113664"/>
              <a:gd name="T86" fmla="*/ 5963029 w 8402320"/>
              <a:gd name="T87" fmla="*/ 994 h 113664"/>
              <a:gd name="T88" fmla="*/ 6054566 w 8402320"/>
              <a:gd name="T89" fmla="*/ 4776 h 113664"/>
              <a:gd name="T90" fmla="*/ 6209227 w 8402320"/>
              <a:gd name="T91" fmla="*/ 2074 h 113664"/>
              <a:gd name="T92" fmla="*/ 6317558 w 8402320"/>
              <a:gd name="T93" fmla="*/ 3451 h 113664"/>
              <a:gd name="T94" fmla="*/ 6463169 w 8402320"/>
              <a:gd name="T95" fmla="*/ 3398 h 113664"/>
              <a:gd name="T96" fmla="*/ 6576078 w 8402320"/>
              <a:gd name="T97" fmla="*/ 3398 h 113664"/>
              <a:gd name="T98" fmla="*/ 6721702 w 8402320"/>
              <a:gd name="T99" fmla="*/ 3451 h 113664"/>
              <a:gd name="T100" fmla="*/ 6829973 w 8402320"/>
              <a:gd name="T101" fmla="*/ 2074 h 113664"/>
              <a:gd name="T102" fmla="*/ 6984680 w 8402320"/>
              <a:gd name="T103" fmla="*/ 4776 h 113664"/>
              <a:gd name="T104" fmla="*/ 7076056 w 8402320"/>
              <a:gd name="T105" fmla="*/ 994 h 113664"/>
              <a:gd name="T106" fmla="*/ 7255348 w 8402320"/>
              <a:gd name="T107" fmla="*/ 5856 h 113664"/>
              <a:gd name="T108" fmla="*/ 7316577 w 8402320"/>
              <a:gd name="T109" fmla="*/ 266 h 113664"/>
              <a:gd name="T110" fmla="*/ 7531821 w 8402320"/>
              <a:gd name="T111" fmla="*/ 6584 h 113664"/>
              <a:gd name="T112" fmla="*/ 7553732 w 8402320"/>
              <a:gd name="T113" fmla="*/ 0 h 113664"/>
              <a:gd name="T114" fmla="*/ 7812265 w 8402320"/>
              <a:gd name="T115" fmla="*/ 6850 h 113664"/>
              <a:gd name="T116" fmla="*/ 8070786 w 8402320"/>
              <a:gd name="T117" fmla="*/ 0 h 113664"/>
              <a:gd name="T118" fmla="*/ 8092697 w 8402320"/>
              <a:gd name="T119" fmla="*/ 6584 h 113664"/>
              <a:gd name="T120" fmla="*/ 8307772 w 8402320"/>
              <a:gd name="T121" fmla="*/ 266 h 113664"/>
              <a:gd name="T122" fmla="*/ 8369182 w 8402320"/>
              <a:gd name="T123" fmla="*/ 5856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 name="object 3">
            <a:extLst>
              <a:ext uri="{FF2B5EF4-FFF2-40B4-BE49-F238E27FC236}">
                <a16:creationId xmlns:a16="http://schemas.microsoft.com/office/drawing/2014/main" id="{A67F8D91-C7CD-7620-BEA2-3C94A3F2B85A}"/>
              </a:ext>
            </a:extLst>
          </p:cNvPr>
          <p:cNvSpPr>
            <a:spLocks/>
          </p:cNvSpPr>
          <p:nvPr userDrawn="1"/>
        </p:nvSpPr>
        <p:spPr bwMode="auto">
          <a:xfrm>
            <a:off x="371475" y="4608513"/>
            <a:ext cx="8401050" cy="85725"/>
          </a:xfrm>
          <a:custGeom>
            <a:avLst/>
            <a:gdLst>
              <a:gd name="T0" fmla="*/ 56448 w 8402320"/>
              <a:gd name="T1" fmla="*/ 6850 h 113664"/>
              <a:gd name="T2" fmla="*/ 314971 w 8402320"/>
              <a:gd name="T3" fmla="*/ 0 h 113664"/>
              <a:gd name="T4" fmla="*/ 336886 w 8402320"/>
              <a:gd name="T5" fmla="*/ 6584 h 113664"/>
              <a:gd name="T6" fmla="*/ 551959 w 8402320"/>
              <a:gd name="T7" fmla="*/ 266 h 113664"/>
              <a:gd name="T8" fmla="*/ 613369 w 8402320"/>
              <a:gd name="T9" fmla="*/ 5856 h 113664"/>
              <a:gd name="T10" fmla="*/ 792488 w 8402320"/>
              <a:gd name="T11" fmla="*/ 994 h 113664"/>
              <a:gd name="T12" fmla="*/ 884023 w 8402320"/>
              <a:gd name="T13" fmla="*/ 4776 h 113664"/>
              <a:gd name="T14" fmla="*/ 1038689 w 8402320"/>
              <a:gd name="T15" fmla="*/ 2074 h 113664"/>
              <a:gd name="T16" fmla="*/ 1147015 w 8402320"/>
              <a:gd name="T17" fmla="*/ 3451 h 113664"/>
              <a:gd name="T18" fmla="*/ 1292627 w 8402320"/>
              <a:gd name="T19" fmla="*/ 3398 h 113664"/>
              <a:gd name="T20" fmla="*/ 1405535 w 8402320"/>
              <a:gd name="T21" fmla="*/ 3398 h 113664"/>
              <a:gd name="T22" fmla="*/ 1551159 w 8402320"/>
              <a:gd name="T23" fmla="*/ 3451 h 113664"/>
              <a:gd name="T24" fmla="*/ 1659433 w 8402320"/>
              <a:gd name="T25" fmla="*/ 2074 h 113664"/>
              <a:gd name="T26" fmla="*/ 1814140 w 8402320"/>
              <a:gd name="T27" fmla="*/ 4776 h 113664"/>
              <a:gd name="T28" fmla="*/ 1905518 w 8402320"/>
              <a:gd name="T29" fmla="*/ 994 h 113664"/>
              <a:gd name="T30" fmla="*/ 2084808 w 8402320"/>
              <a:gd name="T31" fmla="*/ 5856 h 113664"/>
              <a:gd name="T32" fmla="*/ 2146035 w 8402320"/>
              <a:gd name="T33" fmla="*/ 266 h 113664"/>
              <a:gd name="T34" fmla="*/ 2361282 w 8402320"/>
              <a:gd name="T35" fmla="*/ 6584 h 113664"/>
              <a:gd name="T36" fmla="*/ 2383191 w 8402320"/>
              <a:gd name="T37" fmla="*/ 0 h 113664"/>
              <a:gd name="T38" fmla="*/ 2641724 w 8402320"/>
              <a:gd name="T39" fmla="*/ 6850 h 113664"/>
              <a:gd name="T40" fmla="*/ 2900244 w 8402320"/>
              <a:gd name="T41" fmla="*/ 0 h 113664"/>
              <a:gd name="T42" fmla="*/ 2922157 w 8402320"/>
              <a:gd name="T43" fmla="*/ 6584 h 113664"/>
              <a:gd name="T44" fmla="*/ 3137231 w 8402320"/>
              <a:gd name="T45" fmla="*/ 266 h 113664"/>
              <a:gd name="T46" fmla="*/ 3198641 w 8402320"/>
              <a:gd name="T47" fmla="*/ 5856 h 113664"/>
              <a:gd name="T48" fmla="*/ 3377759 w 8402320"/>
              <a:gd name="T49" fmla="*/ 994 h 113664"/>
              <a:gd name="T50" fmla="*/ 3469296 w 8402320"/>
              <a:gd name="T51" fmla="*/ 4776 h 113664"/>
              <a:gd name="T52" fmla="*/ 3623956 w 8402320"/>
              <a:gd name="T53" fmla="*/ 2074 h 113664"/>
              <a:gd name="T54" fmla="*/ 3732288 w 8402320"/>
              <a:gd name="T55" fmla="*/ 3451 h 113664"/>
              <a:gd name="T56" fmla="*/ 3877899 w 8402320"/>
              <a:gd name="T57" fmla="*/ 3398 h 113664"/>
              <a:gd name="T58" fmla="*/ 3990809 w 8402320"/>
              <a:gd name="T59" fmla="*/ 3398 h 113664"/>
              <a:gd name="T60" fmla="*/ 4136433 w 8402320"/>
              <a:gd name="T61" fmla="*/ 3451 h 113664"/>
              <a:gd name="T62" fmla="*/ 4244701 w 8402320"/>
              <a:gd name="T63" fmla="*/ 2074 h 113664"/>
              <a:gd name="T64" fmla="*/ 4399411 w 8402320"/>
              <a:gd name="T65" fmla="*/ 4776 h 113664"/>
              <a:gd name="T66" fmla="*/ 4490786 w 8402320"/>
              <a:gd name="T67" fmla="*/ 994 h 113664"/>
              <a:gd name="T68" fmla="*/ 4670078 w 8402320"/>
              <a:gd name="T69" fmla="*/ 5856 h 113664"/>
              <a:gd name="T70" fmla="*/ 4731307 w 8402320"/>
              <a:gd name="T71" fmla="*/ 266 h 113664"/>
              <a:gd name="T72" fmla="*/ 4946550 w 8402320"/>
              <a:gd name="T73" fmla="*/ 6584 h 113664"/>
              <a:gd name="T74" fmla="*/ 4968462 w 8402320"/>
              <a:gd name="T75" fmla="*/ 0 h 113664"/>
              <a:gd name="T76" fmla="*/ 5226995 w 8402320"/>
              <a:gd name="T77" fmla="*/ 6850 h 113664"/>
              <a:gd name="T78" fmla="*/ 5485515 w 8402320"/>
              <a:gd name="T79" fmla="*/ 0 h 113664"/>
              <a:gd name="T80" fmla="*/ 5507426 w 8402320"/>
              <a:gd name="T81" fmla="*/ 6584 h 113664"/>
              <a:gd name="T82" fmla="*/ 5722501 w 8402320"/>
              <a:gd name="T83" fmla="*/ 266 h 113664"/>
              <a:gd name="T84" fmla="*/ 5783912 w 8402320"/>
              <a:gd name="T85" fmla="*/ 5856 h 113664"/>
              <a:gd name="T86" fmla="*/ 5963029 w 8402320"/>
              <a:gd name="T87" fmla="*/ 994 h 113664"/>
              <a:gd name="T88" fmla="*/ 6054566 w 8402320"/>
              <a:gd name="T89" fmla="*/ 4776 h 113664"/>
              <a:gd name="T90" fmla="*/ 6209227 w 8402320"/>
              <a:gd name="T91" fmla="*/ 2074 h 113664"/>
              <a:gd name="T92" fmla="*/ 6317558 w 8402320"/>
              <a:gd name="T93" fmla="*/ 3451 h 113664"/>
              <a:gd name="T94" fmla="*/ 6463169 w 8402320"/>
              <a:gd name="T95" fmla="*/ 3398 h 113664"/>
              <a:gd name="T96" fmla="*/ 6576078 w 8402320"/>
              <a:gd name="T97" fmla="*/ 3398 h 113664"/>
              <a:gd name="T98" fmla="*/ 6721702 w 8402320"/>
              <a:gd name="T99" fmla="*/ 3451 h 113664"/>
              <a:gd name="T100" fmla="*/ 6829973 w 8402320"/>
              <a:gd name="T101" fmla="*/ 2074 h 113664"/>
              <a:gd name="T102" fmla="*/ 6984680 w 8402320"/>
              <a:gd name="T103" fmla="*/ 4776 h 113664"/>
              <a:gd name="T104" fmla="*/ 7076056 w 8402320"/>
              <a:gd name="T105" fmla="*/ 994 h 113664"/>
              <a:gd name="T106" fmla="*/ 7255348 w 8402320"/>
              <a:gd name="T107" fmla="*/ 5856 h 113664"/>
              <a:gd name="T108" fmla="*/ 7316577 w 8402320"/>
              <a:gd name="T109" fmla="*/ 266 h 113664"/>
              <a:gd name="T110" fmla="*/ 7531821 w 8402320"/>
              <a:gd name="T111" fmla="*/ 6584 h 113664"/>
              <a:gd name="T112" fmla="*/ 7553732 w 8402320"/>
              <a:gd name="T113" fmla="*/ 0 h 113664"/>
              <a:gd name="T114" fmla="*/ 7812265 w 8402320"/>
              <a:gd name="T115" fmla="*/ 6850 h 113664"/>
              <a:gd name="T116" fmla="*/ 8070786 w 8402320"/>
              <a:gd name="T117" fmla="*/ 0 h 113664"/>
              <a:gd name="T118" fmla="*/ 8092697 w 8402320"/>
              <a:gd name="T119" fmla="*/ 6584 h 113664"/>
              <a:gd name="T120" fmla="*/ 8307772 w 8402320"/>
              <a:gd name="T121" fmla="*/ 266 h 113664"/>
              <a:gd name="T122" fmla="*/ 8369182 w 8402320"/>
              <a:gd name="T123" fmla="*/ 5856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pic>
        <p:nvPicPr>
          <p:cNvPr id="8" name="Picture 9">
            <a:extLst>
              <a:ext uri="{FF2B5EF4-FFF2-40B4-BE49-F238E27FC236}">
                <a16:creationId xmlns:a16="http://schemas.microsoft.com/office/drawing/2014/main" id="{873266E0-9E4E-DAF2-D794-872258026F1B}"/>
              </a:ext>
            </a:extLst>
          </p:cNvPr>
          <p:cNvPicPr>
            <a:picLocks noChangeAspect="1"/>
          </p:cNvPicPr>
          <p:nvPr userDrawn="1"/>
        </p:nvPicPr>
        <p:blipFill>
          <a:blip r:embed="rId2">
            <a:extLst>
              <a:ext uri="{28A0092B-C50C-407E-A947-70E740481C1C}">
                <a14:useLocalDpi xmlns:a14="http://schemas.microsoft.com/office/drawing/2010/main" val="0"/>
              </a:ext>
            </a:extLst>
          </a:blip>
          <a:srcRect l="-922" r="58701"/>
          <a:stretch>
            <a:fillRect/>
          </a:stretch>
        </p:blipFill>
        <p:spPr bwMode="auto">
          <a:xfrm>
            <a:off x="6629400" y="400050"/>
            <a:ext cx="1882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a:extLst>
              <a:ext uri="{FF2B5EF4-FFF2-40B4-BE49-F238E27FC236}">
                <a16:creationId xmlns:a16="http://schemas.microsoft.com/office/drawing/2014/main" id="{F433DE4B-9952-8BB6-432B-D1AEE1EF85C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7875" y="2763838"/>
            <a:ext cx="758825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1F138BD7-93DA-5BF9-5A77-DFC933296D2D}"/>
              </a:ext>
            </a:extLst>
          </p:cNvPr>
          <p:cNvPicPr>
            <a:picLocks noChangeAspect="1"/>
          </p:cNvPicPr>
          <p:nvPr userDrawn="1"/>
        </p:nvPicPr>
        <p:blipFill>
          <a:blip r:embed="rId2">
            <a:extLst>
              <a:ext uri="{28A0092B-C50C-407E-A947-70E740481C1C}">
                <a14:useLocalDpi xmlns:a14="http://schemas.microsoft.com/office/drawing/2010/main" val="0"/>
              </a:ext>
            </a:extLst>
          </a:blip>
          <a:srcRect l="52325" r="-3490"/>
          <a:stretch>
            <a:fillRect/>
          </a:stretch>
        </p:blipFill>
        <p:spPr bwMode="auto">
          <a:xfrm>
            <a:off x="685800" y="361950"/>
            <a:ext cx="2514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600200"/>
            <a:ext cx="7772400" cy="1102519"/>
          </a:xfrm>
        </p:spPr>
        <p:txBody>
          <a:bodyPr>
            <a:normAutofit/>
          </a:bodyPr>
          <a:lstStyle>
            <a:lvl1pPr algn="l">
              <a:defRPr sz="2800" baseline="0">
                <a:solidFill>
                  <a:srgbClr val="00A94F"/>
                </a:solidFill>
                <a:latin typeface="Arial Rounded MT Bold" panose="020F0704030504030204" pitchFamily="34" charset="0"/>
              </a:defRPr>
            </a:lvl1pPr>
          </a:lstStyle>
          <a:p>
            <a:r>
              <a:rPr lang="en-US"/>
              <a:t>Click to edit Master title style</a:t>
            </a:r>
          </a:p>
        </p:txBody>
      </p:sp>
      <p:sp>
        <p:nvSpPr>
          <p:cNvPr id="3" name="Subtitle 2"/>
          <p:cNvSpPr>
            <a:spLocks noGrp="1"/>
          </p:cNvSpPr>
          <p:nvPr>
            <p:ph type="subTitle" idx="1"/>
          </p:nvPr>
        </p:nvSpPr>
        <p:spPr>
          <a:xfrm>
            <a:off x="685800" y="2914650"/>
            <a:ext cx="7772400" cy="1028700"/>
          </a:xfrm>
        </p:spPr>
        <p:txBody>
          <a:bodyPr>
            <a:normAutofit/>
          </a:bodyPr>
          <a:lstStyle>
            <a:lvl1pPr marL="0" indent="0" algn="l">
              <a:buNone/>
              <a:defRPr sz="24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975698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EDD89">
            <a:alpha val="59000"/>
          </a:srgb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013A69A-412D-E590-AC92-710BF3954FE5}"/>
              </a:ext>
            </a:extLst>
          </p:cNvPr>
          <p:cNvSpPr>
            <a:spLocks noGrp="1"/>
          </p:cNvSpPr>
          <p:nvPr>
            <p:ph type="subTitle" idx="1" hasCustomPrompt="1"/>
          </p:nvPr>
        </p:nvSpPr>
        <p:spPr>
          <a:xfrm>
            <a:off x="1142999" y="1852531"/>
            <a:ext cx="6858000" cy="1241822"/>
          </a:xfrm>
        </p:spPr>
        <p:txBody>
          <a:bodyPr/>
          <a:lstStyle>
            <a:lvl1pPr marL="0" indent="0" algn="ctr">
              <a:buNone/>
              <a:defRPr sz="1800">
                <a:solidFill>
                  <a:schemeClr val="accent6">
                    <a:lumMod val="50000"/>
                  </a:schemeClr>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Today’s K-Club Title</a:t>
            </a:r>
          </a:p>
          <a:p>
            <a:r>
              <a:rPr lang="en-US"/>
              <a:t>Date</a:t>
            </a:r>
          </a:p>
          <a:p>
            <a:endParaRPr lang="en-US"/>
          </a:p>
        </p:txBody>
      </p:sp>
      <p:pic>
        <p:nvPicPr>
          <p:cNvPr id="12" name="Picture 11" descr="A blue and white logo&#10;&#10;Description automatically generated">
            <a:extLst>
              <a:ext uri="{FF2B5EF4-FFF2-40B4-BE49-F238E27FC236}">
                <a16:creationId xmlns:a16="http://schemas.microsoft.com/office/drawing/2014/main" id="{CA17B05D-8588-01AB-82AD-55D99E7654EC}"/>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64863"/>
          <a:stretch/>
        </p:blipFill>
        <p:spPr>
          <a:xfrm>
            <a:off x="2251140" y="964628"/>
            <a:ext cx="4511941" cy="609518"/>
          </a:xfrm>
          <a:prstGeom prst="rect">
            <a:avLst/>
          </a:prstGeom>
          <a:effectLst>
            <a:softEdge rad="0"/>
          </a:effectLst>
        </p:spPr>
      </p:pic>
      <p:pic>
        <p:nvPicPr>
          <p:cNvPr id="14" name="Picture 13" descr="A close-up of several logos&#10;&#10;Description automatically generated">
            <a:extLst>
              <a:ext uri="{FF2B5EF4-FFF2-40B4-BE49-F238E27FC236}">
                <a16:creationId xmlns:a16="http://schemas.microsoft.com/office/drawing/2014/main" id="{595C1394-C821-EBE5-8A02-56F99C7118D0}"/>
              </a:ext>
            </a:extLst>
          </p:cNvPr>
          <p:cNvPicPr>
            <a:picLocks noChangeAspect="1"/>
          </p:cNvPicPr>
          <p:nvPr userDrawn="1"/>
        </p:nvPicPr>
        <p:blipFill>
          <a:blip r:embed="rId3">
            <a:alphaModFix amt="77000"/>
            <a:extLst>
              <a:ext uri="{28A0092B-C50C-407E-A947-70E740481C1C}">
                <a14:useLocalDpi xmlns:a14="http://schemas.microsoft.com/office/drawing/2010/main" val="0"/>
              </a:ext>
            </a:extLst>
          </a:blip>
          <a:stretch>
            <a:fillRect/>
          </a:stretch>
        </p:blipFill>
        <p:spPr>
          <a:xfrm>
            <a:off x="1748433" y="3486581"/>
            <a:ext cx="5647135" cy="1549763"/>
          </a:xfrm>
          <a:prstGeom prst="rect">
            <a:avLst/>
          </a:prstGeom>
          <a:effectLst>
            <a:glow rad="127000">
              <a:schemeClr val="accent3">
                <a:lumMod val="75000"/>
              </a:schemeClr>
            </a:glow>
            <a:softEdge rad="0"/>
          </a:effectLst>
        </p:spPr>
      </p:pic>
      <p:sp>
        <p:nvSpPr>
          <p:cNvPr id="17" name="Title 1">
            <a:extLst>
              <a:ext uri="{FF2B5EF4-FFF2-40B4-BE49-F238E27FC236}">
                <a16:creationId xmlns:a16="http://schemas.microsoft.com/office/drawing/2014/main" id="{CEDF3F93-B4B4-CABC-DFAD-7B5EC6663575}"/>
              </a:ext>
            </a:extLst>
          </p:cNvPr>
          <p:cNvSpPr>
            <a:spLocks noGrp="1"/>
          </p:cNvSpPr>
          <p:nvPr>
            <p:ph type="title" hasCustomPrompt="1"/>
          </p:nvPr>
        </p:nvSpPr>
        <p:spPr>
          <a:xfrm>
            <a:off x="934640" y="11572"/>
            <a:ext cx="7144941" cy="1125140"/>
          </a:xfrm>
        </p:spPr>
        <p:txBody>
          <a:bodyPr anchor="b">
            <a:normAutofit/>
          </a:bodyPr>
          <a:lstStyle>
            <a:lvl1pPr algn="ctr">
              <a:defRPr sz="6600"/>
            </a:lvl1pPr>
          </a:lstStyle>
          <a:p>
            <a:r>
              <a:rPr lang="en-US"/>
              <a:t>K-Club</a:t>
            </a:r>
          </a:p>
        </p:txBody>
      </p:sp>
    </p:spTree>
    <p:extLst>
      <p:ext uri="{BB962C8B-B14F-4D97-AF65-F5344CB8AC3E}">
        <p14:creationId xmlns:p14="http://schemas.microsoft.com/office/powerpoint/2010/main" val="3293864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EEDD89">
            <a:alpha val="59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AEF25-5882-5157-32C3-253A7974A4C2}"/>
              </a:ext>
            </a:extLst>
          </p:cNvPr>
          <p:cNvSpPr>
            <a:spLocks noGrp="1"/>
          </p:cNvSpPr>
          <p:nvPr>
            <p:ph type="title" hasCustomPrompt="1"/>
          </p:nvPr>
        </p:nvSpPr>
        <p:spPr>
          <a:xfrm>
            <a:off x="1669852" y="139304"/>
            <a:ext cx="5804297" cy="946548"/>
          </a:xfrm>
        </p:spPr>
        <p:txBody>
          <a:bodyPr>
            <a:normAutofit/>
          </a:bodyPr>
          <a:lstStyle>
            <a:lvl1pPr algn="ctr">
              <a:defRPr sz="3000"/>
            </a:lvl1pPr>
          </a:lstStyle>
          <a:p>
            <a:r>
              <a:rPr lang="en-US"/>
              <a:t>Survey Drawing</a:t>
            </a:r>
          </a:p>
        </p:txBody>
      </p:sp>
      <p:pic>
        <p:nvPicPr>
          <p:cNvPr id="4" name="Picture 2" descr="A close up of a bottle&#10;&#10;Description automatically generated">
            <a:extLst>
              <a:ext uri="{FF2B5EF4-FFF2-40B4-BE49-F238E27FC236}">
                <a16:creationId xmlns:a16="http://schemas.microsoft.com/office/drawing/2014/main" id="{58F3BC4E-042D-E5EF-9EAD-76BE675BA5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029" y="1253728"/>
            <a:ext cx="1600200" cy="375046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9274E36E-ADD0-1ACC-C46F-24ED72F1452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64818" y="2202157"/>
            <a:ext cx="4463059" cy="269006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DB9A36EC-02A0-8E6E-A5F4-78210028E51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14564" y="1428750"/>
            <a:ext cx="1864519"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868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EEDD89">
            <a:alpha val="59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AEF25-5882-5157-32C3-253A7974A4C2}"/>
              </a:ext>
            </a:extLst>
          </p:cNvPr>
          <p:cNvSpPr>
            <a:spLocks noGrp="1"/>
          </p:cNvSpPr>
          <p:nvPr>
            <p:ph type="title" hasCustomPrompt="1"/>
          </p:nvPr>
        </p:nvSpPr>
        <p:spPr>
          <a:xfrm>
            <a:off x="1669852" y="139304"/>
            <a:ext cx="5804297" cy="946548"/>
          </a:xfrm>
        </p:spPr>
        <p:txBody>
          <a:bodyPr>
            <a:normAutofit/>
          </a:bodyPr>
          <a:lstStyle>
            <a:lvl1pPr algn="ctr">
              <a:defRPr sz="3000"/>
            </a:lvl1pPr>
          </a:lstStyle>
          <a:p>
            <a:r>
              <a:rPr lang="en-US"/>
              <a:t>Survey Drawing</a:t>
            </a:r>
          </a:p>
        </p:txBody>
      </p:sp>
      <p:pic>
        <p:nvPicPr>
          <p:cNvPr id="4" name="Picture 2" descr="A close up of a bottle&#10;&#10;Description automatically generated">
            <a:extLst>
              <a:ext uri="{FF2B5EF4-FFF2-40B4-BE49-F238E27FC236}">
                <a16:creationId xmlns:a16="http://schemas.microsoft.com/office/drawing/2014/main" id="{58F3BC4E-042D-E5EF-9EAD-76BE675BA5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029" y="1253728"/>
            <a:ext cx="1600200" cy="375046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9274E36E-ADD0-1ACC-C46F-24ED72F1452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82682" y="2180726"/>
            <a:ext cx="4536278" cy="269006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DB9A36EC-02A0-8E6E-A5F4-78210028E51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14564" y="1428750"/>
            <a:ext cx="1864519" cy="1143000"/>
          </a:xfrm>
          <a:prstGeom prst="rect">
            <a:avLst/>
          </a:prstGeom>
          <a:noFill/>
          <a:extLst>
            <a:ext uri="{909E8E84-426E-40DD-AFC4-6F175D3DCCD1}">
              <a14:hiddenFill xmlns:a14="http://schemas.microsoft.com/office/drawing/2010/main">
                <a:solidFill>
                  <a:srgbClr val="FFFFFF"/>
                </a:solidFill>
              </a14:hiddenFill>
            </a:ext>
          </a:extLst>
        </p:spPr>
      </p:pic>
      <p:sp>
        <p:nvSpPr>
          <p:cNvPr id="3" name="Star: 5 Points 2">
            <a:extLst>
              <a:ext uri="{FF2B5EF4-FFF2-40B4-BE49-F238E27FC236}">
                <a16:creationId xmlns:a16="http://schemas.microsoft.com/office/drawing/2014/main" id="{94190455-C53C-1D7C-5CB5-ADE8A97CA840}"/>
              </a:ext>
            </a:extLst>
          </p:cNvPr>
          <p:cNvSpPr/>
          <p:nvPr userDrawn="1"/>
        </p:nvSpPr>
        <p:spPr>
          <a:xfrm>
            <a:off x="2028829" y="1007268"/>
            <a:ext cx="5208602" cy="3996929"/>
          </a:xfrm>
          <a:prstGeom prst="star5">
            <a:avLst/>
          </a:prstGeom>
          <a:solidFill>
            <a:schemeClr val="accent6">
              <a:lumMod val="50000"/>
            </a:scheme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2100" b="1" i="0" u="none" strike="noStrike" kern="1200" cap="none" spc="0" normalizeH="0" baseline="0" noProof="0">
                <a:ln>
                  <a:noFill/>
                </a:ln>
                <a:solidFill>
                  <a:srgbClr val="FFFF00"/>
                </a:solidFill>
                <a:effectLst/>
                <a:uLnTx/>
                <a:uFillTx/>
                <a:latin typeface="Tw Cen MT"/>
                <a:ea typeface="+mn-ea"/>
                <a:cs typeface="+mn-cs"/>
              </a:rPr>
              <a:t>September Winner:</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00"/>
                </a:solidFill>
                <a:effectLst/>
                <a:uLnTx/>
                <a:uFillTx/>
                <a:latin typeface="Tw Cen MT"/>
                <a:ea typeface="+mn-ea"/>
                <a:cs typeface="+mn-cs"/>
              </a:rPr>
              <a:t>Seyma Katrinli</a:t>
            </a:r>
          </a:p>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2100" b="1" i="0" u="none" strike="noStrike" kern="1200" cap="none" spc="0" normalizeH="0" baseline="0" noProof="0">
              <a:ln>
                <a:noFill/>
              </a:ln>
              <a:solidFill>
                <a:srgbClr val="FFFF00"/>
              </a:solidFill>
              <a:effectLst/>
              <a:highlight>
                <a:srgbClr val="FFFF00"/>
              </a:highlight>
              <a:uLnTx/>
              <a:uFillTx/>
              <a:latin typeface="Tw Cen MT"/>
              <a:ea typeface="+mn-ea"/>
              <a:cs typeface="+mn-cs"/>
            </a:endParaRPr>
          </a:p>
        </p:txBody>
      </p:sp>
    </p:spTree>
    <p:extLst>
      <p:ext uri="{BB962C8B-B14F-4D97-AF65-F5344CB8AC3E}">
        <p14:creationId xmlns:p14="http://schemas.microsoft.com/office/powerpoint/2010/main" val="3584355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EEDD89">
            <a:alpha val="59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AEF25-5882-5157-32C3-253A7974A4C2}"/>
              </a:ext>
            </a:extLst>
          </p:cNvPr>
          <p:cNvSpPr>
            <a:spLocks noGrp="1"/>
          </p:cNvSpPr>
          <p:nvPr>
            <p:ph type="title" hasCustomPrompt="1"/>
          </p:nvPr>
        </p:nvSpPr>
        <p:spPr/>
        <p:txBody>
          <a:bodyPr>
            <a:normAutofit/>
          </a:bodyPr>
          <a:lstStyle>
            <a:lvl1pPr>
              <a:defRPr sz="2400"/>
            </a:lvl1pPr>
          </a:lstStyle>
          <a:p>
            <a:r>
              <a:rPr lang="en-US"/>
              <a:t>K-Club Special:</a:t>
            </a:r>
          </a:p>
        </p:txBody>
      </p:sp>
      <p:sp>
        <p:nvSpPr>
          <p:cNvPr id="3" name="Content Placeholder 2">
            <a:extLst>
              <a:ext uri="{FF2B5EF4-FFF2-40B4-BE49-F238E27FC236}">
                <a16:creationId xmlns:a16="http://schemas.microsoft.com/office/drawing/2014/main" id="{6D519D84-694D-14AC-4B15-0258AE9F2496}"/>
              </a:ext>
            </a:extLst>
          </p:cNvPr>
          <p:cNvSpPr>
            <a:spLocks noGrp="1"/>
          </p:cNvSpPr>
          <p:nvPr>
            <p:ph idx="1"/>
          </p:nvPr>
        </p:nvSpPr>
        <p:spPr>
          <a:xfrm>
            <a:off x="1203721" y="1358503"/>
            <a:ext cx="6736556" cy="2659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1F2254B9-8500-12FA-AEB0-F0B86E39933F}"/>
              </a:ext>
            </a:extLst>
          </p:cNvPr>
          <p:cNvSpPr txBox="1"/>
          <p:nvPr userDrawn="1"/>
        </p:nvSpPr>
        <p:spPr>
          <a:xfrm>
            <a:off x="1328738" y="4457700"/>
            <a:ext cx="6515100" cy="369332"/>
          </a:xfrm>
          <a:prstGeom prst="rect">
            <a:avLst/>
          </a:prstGeom>
          <a:solidFill>
            <a:srgbClr val="EEDD89"/>
          </a:solidFill>
        </p:spPr>
        <p:txBody>
          <a:bodyPr wrap="square" rtlCol="0">
            <a:spAutoFit/>
          </a:bodyPr>
          <a:lstStyle/>
          <a:p>
            <a:pPr algn="ctr"/>
            <a:r>
              <a:rPr lang="en-US">
                <a:solidFill>
                  <a:schemeClr val="accent6">
                    <a:lumMod val="50000"/>
                  </a:schemeClr>
                </a:solidFill>
                <a:latin typeface="Arial" panose="020B0604020202020204" pitchFamily="34" charset="0"/>
                <a:cs typeface="Arial" panose="020B0604020202020204" pitchFamily="34" charset="0"/>
              </a:rPr>
              <a:t>More Information Here (Link)</a:t>
            </a:r>
          </a:p>
        </p:txBody>
      </p:sp>
    </p:spTree>
    <p:extLst>
      <p:ext uri="{BB962C8B-B14F-4D97-AF65-F5344CB8AC3E}">
        <p14:creationId xmlns:p14="http://schemas.microsoft.com/office/powerpoint/2010/main" val="3991508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rgbClr val="EEDD89">
            <a:alpha val="59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AEF25-5882-5157-32C3-253A7974A4C2}"/>
              </a:ext>
            </a:extLst>
          </p:cNvPr>
          <p:cNvSpPr>
            <a:spLocks noGrp="1"/>
          </p:cNvSpPr>
          <p:nvPr>
            <p:ph type="title" hasCustomPrompt="1"/>
          </p:nvPr>
        </p:nvSpPr>
        <p:spPr/>
        <p:txBody>
          <a:bodyPr>
            <a:normAutofit/>
          </a:bodyPr>
          <a:lstStyle>
            <a:lvl1pPr>
              <a:defRPr sz="2400"/>
            </a:lvl1pPr>
          </a:lstStyle>
          <a:p>
            <a:r>
              <a:rPr lang="en-US"/>
              <a:t>K-Club Special:</a:t>
            </a:r>
          </a:p>
        </p:txBody>
      </p:sp>
      <p:sp>
        <p:nvSpPr>
          <p:cNvPr id="3" name="Content Placeholder 2">
            <a:extLst>
              <a:ext uri="{FF2B5EF4-FFF2-40B4-BE49-F238E27FC236}">
                <a16:creationId xmlns:a16="http://schemas.microsoft.com/office/drawing/2014/main" id="{6D519D84-694D-14AC-4B15-0258AE9F2496}"/>
              </a:ext>
            </a:extLst>
          </p:cNvPr>
          <p:cNvSpPr>
            <a:spLocks noGrp="1"/>
          </p:cNvSpPr>
          <p:nvPr>
            <p:ph idx="1"/>
          </p:nvPr>
        </p:nvSpPr>
        <p:spPr>
          <a:xfrm>
            <a:off x="1203721" y="1358503"/>
            <a:ext cx="6736556" cy="2659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1F2254B9-8500-12FA-AEB0-F0B86E39933F}"/>
              </a:ext>
            </a:extLst>
          </p:cNvPr>
          <p:cNvSpPr txBox="1"/>
          <p:nvPr userDrawn="1"/>
        </p:nvSpPr>
        <p:spPr>
          <a:xfrm>
            <a:off x="1328738" y="4457700"/>
            <a:ext cx="6515100" cy="369332"/>
          </a:xfrm>
          <a:prstGeom prst="rect">
            <a:avLst/>
          </a:prstGeom>
          <a:solidFill>
            <a:srgbClr val="EEDD89"/>
          </a:solidFill>
        </p:spPr>
        <p:txBody>
          <a:bodyPr wrap="square" rtlCol="0">
            <a:spAutoFit/>
          </a:bodyPr>
          <a:lstStyle/>
          <a:p>
            <a:pPr algn="ctr"/>
            <a:r>
              <a:rPr lang="en-US">
                <a:solidFill>
                  <a:schemeClr val="accent6">
                    <a:lumMod val="50000"/>
                  </a:schemeClr>
                </a:solidFill>
                <a:latin typeface="Arial" panose="020B0604020202020204" pitchFamily="34" charset="0"/>
                <a:cs typeface="Arial" panose="020B0604020202020204" pitchFamily="34" charset="0"/>
              </a:rPr>
              <a:t>More Information Here (Link)</a:t>
            </a:r>
          </a:p>
        </p:txBody>
      </p:sp>
    </p:spTree>
    <p:extLst>
      <p:ext uri="{BB962C8B-B14F-4D97-AF65-F5344CB8AC3E}">
        <p14:creationId xmlns:p14="http://schemas.microsoft.com/office/powerpoint/2010/main" val="571243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80CBE-D4EF-41C7-5ACA-49D1218985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C3F716-0A70-C423-8F39-464191B65D4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A494DC-2A2B-083F-8520-D3D2CF982F24}"/>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466D66-0BDB-8F0A-989F-281DF0EE9480}"/>
              </a:ext>
            </a:extLst>
          </p:cNvPr>
          <p:cNvSpPr>
            <a:spLocks noGrp="1"/>
          </p:cNvSpPr>
          <p:nvPr>
            <p:ph type="dt" sz="half" idx="10"/>
          </p:nvPr>
        </p:nvSpPr>
        <p:spPr>
          <a:xfrm>
            <a:off x="628650" y="4767263"/>
            <a:ext cx="2057400" cy="273844"/>
          </a:xfrm>
          <a:prstGeom prst="rect">
            <a:avLst/>
          </a:prstGeom>
        </p:spPr>
        <p:txBody>
          <a:bodyPr/>
          <a:lstStyle/>
          <a:p>
            <a:fld id="{4AB7F6C7-A13C-456B-8005-6DC69CE2810C}" type="datetimeFigureOut">
              <a:rPr lang="en-US" smtClean="0"/>
              <a:t>5/15/2026</a:t>
            </a:fld>
            <a:endParaRPr lang="en-US"/>
          </a:p>
        </p:txBody>
      </p:sp>
      <p:sp>
        <p:nvSpPr>
          <p:cNvPr id="6" name="Footer Placeholder 5">
            <a:extLst>
              <a:ext uri="{FF2B5EF4-FFF2-40B4-BE49-F238E27FC236}">
                <a16:creationId xmlns:a16="http://schemas.microsoft.com/office/drawing/2014/main" id="{9F6BDE66-D81C-279D-19C6-2EFEA0382CA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819848C-9CD1-7D2C-4FC3-663D2B83328C}"/>
              </a:ext>
            </a:extLst>
          </p:cNvPr>
          <p:cNvSpPr>
            <a:spLocks noGrp="1"/>
          </p:cNvSpPr>
          <p:nvPr>
            <p:ph type="sldNum" sz="quarter" idx="12"/>
          </p:nvPr>
        </p:nvSpPr>
        <p:spPr>
          <a:xfrm>
            <a:off x="6457950" y="4767263"/>
            <a:ext cx="2057400" cy="273844"/>
          </a:xfrm>
          <a:prstGeom prst="rect">
            <a:avLst/>
          </a:prstGeom>
        </p:spPr>
        <p:txBody>
          <a:bodyPr/>
          <a:lstStyle/>
          <a:p>
            <a:fld id="{8DEC5B8C-2326-4675-92CA-42AD33E0674C}" type="slidenum">
              <a:rPr lang="en-US" smtClean="0"/>
              <a:t>‹#›</a:t>
            </a:fld>
            <a:endParaRPr lang="en-US"/>
          </a:p>
        </p:txBody>
      </p:sp>
    </p:spTree>
    <p:extLst>
      <p:ext uri="{BB962C8B-B14F-4D97-AF65-F5344CB8AC3E}">
        <p14:creationId xmlns:p14="http://schemas.microsoft.com/office/powerpoint/2010/main" val="2082197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D523A-A480-A7D0-20F4-1538E964877F}"/>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96EC44-637A-355B-8B13-E5D923E6862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F8ED5AD-509F-AD52-E693-9A9CE6DFBC9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34D0E6-C3A2-9C89-ACB6-A867B00835EF}"/>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A34C0AF-CA18-BB55-517B-C95BAF39209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353C1F-D03A-4E69-965E-09A682670B8E}"/>
              </a:ext>
            </a:extLst>
          </p:cNvPr>
          <p:cNvSpPr>
            <a:spLocks noGrp="1"/>
          </p:cNvSpPr>
          <p:nvPr>
            <p:ph type="dt" sz="half" idx="10"/>
          </p:nvPr>
        </p:nvSpPr>
        <p:spPr>
          <a:xfrm>
            <a:off x="628650" y="4767263"/>
            <a:ext cx="2057400" cy="273844"/>
          </a:xfrm>
          <a:prstGeom prst="rect">
            <a:avLst/>
          </a:prstGeom>
        </p:spPr>
        <p:txBody>
          <a:bodyPr/>
          <a:lstStyle/>
          <a:p>
            <a:fld id="{4AB7F6C7-A13C-456B-8005-6DC69CE2810C}" type="datetimeFigureOut">
              <a:rPr lang="en-US" smtClean="0"/>
              <a:t>5/15/2026</a:t>
            </a:fld>
            <a:endParaRPr lang="en-US"/>
          </a:p>
        </p:txBody>
      </p:sp>
      <p:sp>
        <p:nvSpPr>
          <p:cNvPr id="8" name="Footer Placeholder 7">
            <a:extLst>
              <a:ext uri="{FF2B5EF4-FFF2-40B4-BE49-F238E27FC236}">
                <a16:creationId xmlns:a16="http://schemas.microsoft.com/office/drawing/2014/main" id="{8BE268B6-6222-58E6-A14A-FE30F0FA1C6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F89440F-A564-901F-47B3-0E7D8F20DA97}"/>
              </a:ext>
            </a:extLst>
          </p:cNvPr>
          <p:cNvSpPr>
            <a:spLocks noGrp="1"/>
          </p:cNvSpPr>
          <p:nvPr>
            <p:ph type="sldNum" sz="quarter" idx="12"/>
          </p:nvPr>
        </p:nvSpPr>
        <p:spPr>
          <a:xfrm>
            <a:off x="6457950" y="4767263"/>
            <a:ext cx="2057400" cy="273844"/>
          </a:xfrm>
          <a:prstGeom prst="rect">
            <a:avLst/>
          </a:prstGeom>
        </p:spPr>
        <p:txBody>
          <a:bodyPr/>
          <a:lstStyle/>
          <a:p>
            <a:fld id="{8DEC5B8C-2326-4675-92CA-42AD33E0674C}" type="slidenum">
              <a:rPr lang="en-US" smtClean="0"/>
              <a:t>‹#›</a:t>
            </a:fld>
            <a:endParaRPr lang="en-US"/>
          </a:p>
        </p:txBody>
      </p:sp>
    </p:spTree>
    <p:extLst>
      <p:ext uri="{BB962C8B-B14F-4D97-AF65-F5344CB8AC3E}">
        <p14:creationId xmlns:p14="http://schemas.microsoft.com/office/powerpoint/2010/main" val="935211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2274-CEA8-3981-2113-6F5DD2C914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FB3279-12B7-1770-195E-3E035837DBBF}"/>
              </a:ext>
            </a:extLst>
          </p:cNvPr>
          <p:cNvSpPr>
            <a:spLocks noGrp="1"/>
          </p:cNvSpPr>
          <p:nvPr>
            <p:ph type="dt" sz="half" idx="10"/>
          </p:nvPr>
        </p:nvSpPr>
        <p:spPr>
          <a:xfrm>
            <a:off x="628650" y="4767263"/>
            <a:ext cx="2057400" cy="273844"/>
          </a:xfrm>
          <a:prstGeom prst="rect">
            <a:avLst/>
          </a:prstGeom>
        </p:spPr>
        <p:txBody>
          <a:bodyPr/>
          <a:lstStyle/>
          <a:p>
            <a:fld id="{4AB7F6C7-A13C-456B-8005-6DC69CE2810C}" type="datetimeFigureOut">
              <a:rPr lang="en-US" smtClean="0"/>
              <a:t>5/15/2026</a:t>
            </a:fld>
            <a:endParaRPr lang="en-US"/>
          </a:p>
        </p:txBody>
      </p:sp>
      <p:sp>
        <p:nvSpPr>
          <p:cNvPr id="4" name="Footer Placeholder 3">
            <a:extLst>
              <a:ext uri="{FF2B5EF4-FFF2-40B4-BE49-F238E27FC236}">
                <a16:creationId xmlns:a16="http://schemas.microsoft.com/office/drawing/2014/main" id="{84956F9F-69B2-E411-298E-7AFFF276E19E}"/>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7771748-CE86-AB94-B2C4-F956A200E3D3}"/>
              </a:ext>
            </a:extLst>
          </p:cNvPr>
          <p:cNvSpPr>
            <a:spLocks noGrp="1"/>
          </p:cNvSpPr>
          <p:nvPr>
            <p:ph type="sldNum" sz="quarter" idx="12"/>
          </p:nvPr>
        </p:nvSpPr>
        <p:spPr>
          <a:xfrm>
            <a:off x="6457950" y="4767263"/>
            <a:ext cx="2057400" cy="273844"/>
          </a:xfrm>
          <a:prstGeom prst="rect">
            <a:avLst/>
          </a:prstGeom>
        </p:spPr>
        <p:txBody>
          <a:bodyPr/>
          <a:lstStyle/>
          <a:p>
            <a:fld id="{8DEC5B8C-2326-4675-92CA-42AD33E0674C}" type="slidenum">
              <a:rPr lang="en-US" smtClean="0"/>
              <a:t>‹#›</a:t>
            </a:fld>
            <a:endParaRPr lang="en-US"/>
          </a:p>
        </p:txBody>
      </p:sp>
    </p:spTree>
    <p:extLst>
      <p:ext uri="{BB962C8B-B14F-4D97-AF65-F5344CB8AC3E}">
        <p14:creationId xmlns:p14="http://schemas.microsoft.com/office/powerpoint/2010/main" val="881360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11A8A9-4414-DB1A-ECC5-B4FB38A7A923}"/>
              </a:ext>
            </a:extLst>
          </p:cNvPr>
          <p:cNvSpPr>
            <a:spLocks noGrp="1"/>
          </p:cNvSpPr>
          <p:nvPr>
            <p:ph type="dt" sz="half" idx="10"/>
          </p:nvPr>
        </p:nvSpPr>
        <p:spPr>
          <a:xfrm>
            <a:off x="628650" y="4767263"/>
            <a:ext cx="2057400" cy="273844"/>
          </a:xfrm>
          <a:prstGeom prst="rect">
            <a:avLst/>
          </a:prstGeom>
        </p:spPr>
        <p:txBody>
          <a:bodyPr/>
          <a:lstStyle/>
          <a:p>
            <a:fld id="{4AB7F6C7-A13C-456B-8005-6DC69CE2810C}" type="datetimeFigureOut">
              <a:rPr lang="en-US" smtClean="0"/>
              <a:t>5/15/2026</a:t>
            </a:fld>
            <a:endParaRPr lang="en-US"/>
          </a:p>
        </p:txBody>
      </p:sp>
      <p:sp>
        <p:nvSpPr>
          <p:cNvPr id="3" name="Footer Placeholder 2">
            <a:extLst>
              <a:ext uri="{FF2B5EF4-FFF2-40B4-BE49-F238E27FC236}">
                <a16:creationId xmlns:a16="http://schemas.microsoft.com/office/drawing/2014/main" id="{873FEE4A-0C87-BDD7-C7B6-6ABAA981CD0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43A1D9E-0C94-8AB1-5906-6EE06F2CF9CE}"/>
              </a:ext>
            </a:extLst>
          </p:cNvPr>
          <p:cNvSpPr>
            <a:spLocks noGrp="1"/>
          </p:cNvSpPr>
          <p:nvPr>
            <p:ph type="sldNum" sz="quarter" idx="12"/>
          </p:nvPr>
        </p:nvSpPr>
        <p:spPr>
          <a:xfrm>
            <a:off x="6457950" y="4767263"/>
            <a:ext cx="2057400" cy="273844"/>
          </a:xfrm>
          <a:prstGeom prst="rect">
            <a:avLst/>
          </a:prstGeom>
        </p:spPr>
        <p:txBody>
          <a:bodyPr/>
          <a:lstStyle/>
          <a:p>
            <a:fld id="{8DEC5B8C-2326-4675-92CA-42AD33E0674C}" type="slidenum">
              <a:rPr lang="en-US" smtClean="0"/>
              <a:t>‹#›</a:t>
            </a:fld>
            <a:endParaRPr lang="en-US"/>
          </a:p>
        </p:txBody>
      </p:sp>
    </p:spTree>
    <p:extLst>
      <p:ext uri="{BB962C8B-B14F-4D97-AF65-F5344CB8AC3E}">
        <p14:creationId xmlns:p14="http://schemas.microsoft.com/office/powerpoint/2010/main" val="3695450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55393-2381-6040-2926-E664AD71D8D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D09A6C4-6A47-B602-A6C1-E824BBF332EC}"/>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4C8FEA-8174-F15C-2826-EB5E1A7A43F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089BB02-D5B5-B029-E9DD-5EE764E24E90}"/>
              </a:ext>
            </a:extLst>
          </p:cNvPr>
          <p:cNvSpPr>
            <a:spLocks noGrp="1"/>
          </p:cNvSpPr>
          <p:nvPr>
            <p:ph type="dt" sz="half" idx="10"/>
          </p:nvPr>
        </p:nvSpPr>
        <p:spPr>
          <a:xfrm>
            <a:off x="628650" y="4767263"/>
            <a:ext cx="2057400" cy="273844"/>
          </a:xfrm>
          <a:prstGeom prst="rect">
            <a:avLst/>
          </a:prstGeom>
        </p:spPr>
        <p:txBody>
          <a:bodyPr/>
          <a:lstStyle/>
          <a:p>
            <a:fld id="{4AB7F6C7-A13C-456B-8005-6DC69CE2810C}" type="datetimeFigureOut">
              <a:rPr lang="en-US" smtClean="0"/>
              <a:t>5/15/2026</a:t>
            </a:fld>
            <a:endParaRPr lang="en-US"/>
          </a:p>
        </p:txBody>
      </p:sp>
      <p:sp>
        <p:nvSpPr>
          <p:cNvPr id="6" name="Footer Placeholder 5">
            <a:extLst>
              <a:ext uri="{FF2B5EF4-FFF2-40B4-BE49-F238E27FC236}">
                <a16:creationId xmlns:a16="http://schemas.microsoft.com/office/drawing/2014/main" id="{CFDEC489-D8B4-F949-8C7D-482E99627DB9}"/>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E0B842F-9596-F83D-D4C0-A0BD11DC2EB3}"/>
              </a:ext>
            </a:extLst>
          </p:cNvPr>
          <p:cNvSpPr>
            <a:spLocks noGrp="1"/>
          </p:cNvSpPr>
          <p:nvPr>
            <p:ph type="sldNum" sz="quarter" idx="12"/>
          </p:nvPr>
        </p:nvSpPr>
        <p:spPr>
          <a:xfrm>
            <a:off x="6457950" y="4767263"/>
            <a:ext cx="2057400" cy="273844"/>
          </a:xfrm>
          <a:prstGeom prst="rect">
            <a:avLst/>
          </a:prstGeom>
        </p:spPr>
        <p:txBody>
          <a:bodyPr/>
          <a:lstStyle/>
          <a:p>
            <a:fld id="{8DEC5B8C-2326-4675-92CA-42AD33E0674C}" type="slidenum">
              <a:rPr lang="en-US" smtClean="0"/>
              <a:t>‹#›</a:t>
            </a:fld>
            <a:endParaRPr lang="en-US"/>
          </a:p>
        </p:txBody>
      </p:sp>
    </p:spTree>
    <p:extLst>
      <p:ext uri="{BB962C8B-B14F-4D97-AF65-F5344CB8AC3E}">
        <p14:creationId xmlns:p14="http://schemas.microsoft.com/office/powerpoint/2010/main" val="175282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defaul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4C1C7C6-F34A-9F40-8987-1D30BFB28566}"/>
              </a:ext>
            </a:extLst>
          </p:cNvPr>
          <p:cNvSpPr txBox="1">
            <a:spLocks/>
          </p:cNvSpPr>
          <p:nvPr userDrawn="1"/>
        </p:nvSpPr>
        <p:spPr>
          <a:xfrm>
            <a:off x="7924800" y="4699000"/>
            <a:ext cx="762000" cy="273050"/>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F377A280-E875-4102-BDE9-41A27D8FF6F3}"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pic>
        <p:nvPicPr>
          <p:cNvPr id="3" name="Picture 5">
            <a:extLst>
              <a:ext uri="{FF2B5EF4-FFF2-40B4-BE49-F238E27FC236}">
                <a16:creationId xmlns:a16="http://schemas.microsoft.com/office/drawing/2014/main" id="{5B5DF338-36CC-20D8-1710-B0B7F5DA70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863600"/>
            <a:ext cx="8045450"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205978"/>
            <a:ext cx="8229600" cy="59412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
        <p:nvSpPr>
          <p:cNvPr id="12" name="Content Placeholder 2"/>
          <p:cNvSpPr>
            <a:spLocks noGrp="1"/>
          </p:cNvSpPr>
          <p:nvPr>
            <p:ph idx="1"/>
          </p:nvPr>
        </p:nvSpPr>
        <p:spPr>
          <a:xfrm>
            <a:off x="457200" y="971550"/>
            <a:ext cx="8229600" cy="3714750"/>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216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92B08-5868-367B-1CF7-F8B37E449DA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334EEE0-E535-4179-9970-268A29BFEF4A}"/>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ED33287-439B-5241-41F5-15F2FF19A36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99AAE14-BEBB-72AA-8815-4EFF30FA61EF}"/>
              </a:ext>
            </a:extLst>
          </p:cNvPr>
          <p:cNvSpPr>
            <a:spLocks noGrp="1"/>
          </p:cNvSpPr>
          <p:nvPr>
            <p:ph type="dt" sz="half" idx="10"/>
          </p:nvPr>
        </p:nvSpPr>
        <p:spPr>
          <a:xfrm>
            <a:off x="628650" y="4767263"/>
            <a:ext cx="2057400" cy="273844"/>
          </a:xfrm>
          <a:prstGeom prst="rect">
            <a:avLst/>
          </a:prstGeom>
        </p:spPr>
        <p:txBody>
          <a:bodyPr/>
          <a:lstStyle/>
          <a:p>
            <a:fld id="{4AB7F6C7-A13C-456B-8005-6DC69CE2810C}" type="datetimeFigureOut">
              <a:rPr lang="en-US" smtClean="0"/>
              <a:t>5/15/2026</a:t>
            </a:fld>
            <a:endParaRPr lang="en-US"/>
          </a:p>
        </p:txBody>
      </p:sp>
      <p:sp>
        <p:nvSpPr>
          <p:cNvPr id="6" name="Footer Placeholder 5">
            <a:extLst>
              <a:ext uri="{FF2B5EF4-FFF2-40B4-BE49-F238E27FC236}">
                <a16:creationId xmlns:a16="http://schemas.microsoft.com/office/drawing/2014/main" id="{BCBB7057-C50E-3DE3-1169-F9A6FE17351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87517DB-21E9-BCFA-0E7D-67A731FA537F}"/>
              </a:ext>
            </a:extLst>
          </p:cNvPr>
          <p:cNvSpPr>
            <a:spLocks noGrp="1"/>
          </p:cNvSpPr>
          <p:nvPr>
            <p:ph type="sldNum" sz="quarter" idx="12"/>
          </p:nvPr>
        </p:nvSpPr>
        <p:spPr>
          <a:xfrm>
            <a:off x="6457950" y="4767263"/>
            <a:ext cx="2057400" cy="273844"/>
          </a:xfrm>
          <a:prstGeom prst="rect">
            <a:avLst/>
          </a:prstGeom>
        </p:spPr>
        <p:txBody>
          <a:bodyPr/>
          <a:lstStyle/>
          <a:p>
            <a:fld id="{8DEC5B8C-2326-4675-92CA-42AD33E0674C}" type="slidenum">
              <a:rPr lang="en-US" smtClean="0"/>
              <a:t>‹#›</a:t>
            </a:fld>
            <a:endParaRPr lang="en-US"/>
          </a:p>
        </p:txBody>
      </p:sp>
    </p:spTree>
    <p:extLst>
      <p:ext uri="{BB962C8B-B14F-4D97-AF65-F5344CB8AC3E}">
        <p14:creationId xmlns:p14="http://schemas.microsoft.com/office/powerpoint/2010/main" val="364454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1AA13-988F-AC1B-8742-5C1C63E0F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ED8D6D-3479-BC35-8A41-EB34F54CDD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5C266-6486-8B4C-0080-9F80C0B348F2}"/>
              </a:ext>
            </a:extLst>
          </p:cNvPr>
          <p:cNvSpPr>
            <a:spLocks noGrp="1"/>
          </p:cNvSpPr>
          <p:nvPr>
            <p:ph type="dt" sz="half" idx="10"/>
          </p:nvPr>
        </p:nvSpPr>
        <p:spPr>
          <a:xfrm>
            <a:off x="628650" y="4767263"/>
            <a:ext cx="2057400" cy="273844"/>
          </a:xfrm>
          <a:prstGeom prst="rect">
            <a:avLst/>
          </a:prstGeom>
        </p:spPr>
        <p:txBody>
          <a:bodyPr/>
          <a:lstStyle/>
          <a:p>
            <a:fld id="{4AB7F6C7-A13C-456B-8005-6DC69CE2810C}" type="datetimeFigureOut">
              <a:rPr lang="en-US" smtClean="0"/>
              <a:t>5/15/2026</a:t>
            </a:fld>
            <a:endParaRPr lang="en-US"/>
          </a:p>
        </p:txBody>
      </p:sp>
      <p:sp>
        <p:nvSpPr>
          <p:cNvPr id="5" name="Footer Placeholder 4">
            <a:extLst>
              <a:ext uri="{FF2B5EF4-FFF2-40B4-BE49-F238E27FC236}">
                <a16:creationId xmlns:a16="http://schemas.microsoft.com/office/drawing/2014/main" id="{61CE4D81-BEF2-AAD4-F194-5EFE387FCFDC}"/>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0581A7-6262-CF5A-F088-33BAF72ECE64}"/>
              </a:ext>
            </a:extLst>
          </p:cNvPr>
          <p:cNvSpPr>
            <a:spLocks noGrp="1"/>
          </p:cNvSpPr>
          <p:nvPr>
            <p:ph type="sldNum" sz="quarter" idx="12"/>
          </p:nvPr>
        </p:nvSpPr>
        <p:spPr>
          <a:xfrm>
            <a:off x="6457950" y="4767263"/>
            <a:ext cx="2057400" cy="273844"/>
          </a:xfrm>
          <a:prstGeom prst="rect">
            <a:avLst/>
          </a:prstGeom>
        </p:spPr>
        <p:txBody>
          <a:bodyPr/>
          <a:lstStyle/>
          <a:p>
            <a:fld id="{8DEC5B8C-2326-4675-92CA-42AD33E0674C}" type="slidenum">
              <a:rPr lang="en-US" smtClean="0"/>
              <a:t>‹#›</a:t>
            </a:fld>
            <a:endParaRPr lang="en-US"/>
          </a:p>
        </p:txBody>
      </p:sp>
    </p:spTree>
    <p:extLst>
      <p:ext uri="{BB962C8B-B14F-4D97-AF65-F5344CB8AC3E}">
        <p14:creationId xmlns:p14="http://schemas.microsoft.com/office/powerpoint/2010/main" val="1234138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842632-4E57-C8C6-2678-5004B9E0AFE4}"/>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69EF2C-A64D-EB8E-E4C5-3BF6681A2C66}"/>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63F410-480E-2962-82CF-559BBE9FB3FE}"/>
              </a:ext>
            </a:extLst>
          </p:cNvPr>
          <p:cNvSpPr>
            <a:spLocks noGrp="1"/>
          </p:cNvSpPr>
          <p:nvPr>
            <p:ph type="dt" sz="half" idx="10"/>
          </p:nvPr>
        </p:nvSpPr>
        <p:spPr>
          <a:xfrm>
            <a:off x="628650" y="4767263"/>
            <a:ext cx="2057400" cy="273844"/>
          </a:xfrm>
          <a:prstGeom prst="rect">
            <a:avLst/>
          </a:prstGeom>
        </p:spPr>
        <p:txBody>
          <a:bodyPr/>
          <a:lstStyle/>
          <a:p>
            <a:fld id="{4AB7F6C7-A13C-456B-8005-6DC69CE2810C}" type="datetimeFigureOut">
              <a:rPr lang="en-US" smtClean="0"/>
              <a:t>5/15/2026</a:t>
            </a:fld>
            <a:endParaRPr lang="en-US"/>
          </a:p>
        </p:txBody>
      </p:sp>
      <p:sp>
        <p:nvSpPr>
          <p:cNvPr id="5" name="Footer Placeholder 4">
            <a:extLst>
              <a:ext uri="{FF2B5EF4-FFF2-40B4-BE49-F238E27FC236}">
                <a16:creationId xmlns:a16="http://schemas.microsoft.com/office/drawing/2014/main" id="{EB4ECA58-7C3A-2E26-0C80-4E1FB2C77685}"/>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104E355-15B7-C018-6373-83A227F03483}"/>
              </a:ext>
            </a:extLst>
          </p:cNvPr>
          <p:cNvSpPr>
            <a:spLocks noGrp="1"/>
          </p:cNvSpPr>
          <p:nvPr>
            <p:ph type="sldNum" sz="quarter" idx="12"/>
          </p:nvPr>
        </p:nvSpPr>
        <p:spPr>
          <a:xfrm>
            <a:off x="6457950" y="4767263"/>
            <a:ext cx="2057400" cy="273844"/>
          </a:xfrm>
          <a:prstGeom prst="rect">
            <a:avLst/>
          </a:prstGeom>
        </p:spPr>
        <p:txBody>
          <a:bodyPr/>
          <a:lstStyle/>
          <a:p>
            <a:fld id="{8DEC5B8C-2326-4675-92CA-42AD33E0674C}" type="slidenum">
              <a:rPr lang="en-US" smtClean="0"/>
              <a:t>‹#›</a:t>
            </a:fld>
            <a:endParaRPr lang="en-US"/>
          </a:p>
        </p:txBody>
      </p:sp>
    </p:spTree>
    <p:extLst>
      <p:ext uri="{BB962C8B-B14F-4D97-AF65-F5344CB8AC3E}">
        <p14:creationId xmlns:p14="http://schemas.microsoft.com/office/powerpoint/2010/main" val="638913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defaul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4C1C7C6-F34A-9F40-8987-1D30BFB28566}"/>
              </a:ext>
            </a:extLst>
          </p:cNvPr>
          <p:cNvSpPr txBox="1">
            <a:spLocks/>
          </p:cNvSpPr>
          <p:nvPr userDrawn="1"/>
        </p:nvSpPr>
        <p:spPr>
          <a:xfrm>
            <a:off x="7924800" y="4699000"/>
            <a:ext cx="762000" cy="273050"/>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F377A280-E875-4102-BDE9-41A27D8FF6F3}"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pic>
        <p:nvPicPr>
          <p:cNvPr id="3" name="Picture 5">
            <a:extLst>
              <a:ext uri="{FF2B5EF4-FFF2-40B4-BE49-F238E27FC236}">
                <a16:creationId xmlns:a16="http://schemas.microsoft.com/office/drawing/2014/main" id="{5B5DF338-36CC-20D8-1710-B0B7F5DA70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863601"/>
            <a:ext cx="8045450"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205978"/>
            <a:ext cx="8229600" cy="59412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
        <p:nvSpPr>
          <p:cNvPr id="12" name="Content Placeholder 2"/>
          <p:cNvSpPr>
            <a:spLocks noGrp="1"/>
          </p:cNvSpPr>
          <p:nvPr>
            <p:ph idx="1"/>
          </p:nvPr>
        </p:nvSpPr>
        <p:spPr>
          <a:xfrm>
            <a:off x="457200" y="971550"/>
            <a:ext cx="8229600" cy="3714750"/>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1248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default">
    <p:spTree>
      <p:nvGrpSpPr>
        <p:cNvPr id="1" name=""/>
        <p:cNvGrpSpPr/>
        <p:nvPr/>
      </p:nvGrpSpPr>
      <p:grpSpPr>
        <a:xfrm>
          <a:off x="0" y="0"/>
          <a:ext cx="0" cy="0"/>
          <a:chOff x="0" y="0"/>
          <a:chExt cx="0" cy="0"/>
        </a:xfrm>
      </p:grpSpPr>
      <p:sp>
        <p:nvSpPr>
          <p:cNvPr id="11" name="Title 1"/>
          <p:cNvSpPr>
            <a:spLocks noGrp="1"/>
          </p:cNvSpPr>
          <p:nvPr>
            <p:ph type="title"/>
          </p:nvPr>
        </p:nvSpPr>
        <p:spPr>
          <a:xfrm>
            <a:off x="457200" y="114300"/>
            <a:ext cx="8229600" cy="594122"/>
          </a:xfrm>
        </p:spPr>
        <p:txBody>
          <a:bodyPr anchor="b" anchorCtr="0">
            <a:noAutofit/>
          </a:bodyPr>
          <a:lstStyle>
            <a:lvl1pPr algn="l">
              <a:defRPr sz="2100">
                <a:solidFill>
                  <a:srgbClr val="00A94F"/>
                </a:solidFill>
                <a:latin typeface="Arial Rounded MT Bold" panose="020F0704030504030204" pitchFamily="34" charset="0"/>
              </a:defRPr>
            </a:lvl1pPr>
          </a:lstStyle>
          <a:p>
            <a:r>
              <a:rPr lang="en-US"/>
              <a:t>Click to edit Master title style</a:t>
            </a:r>
          </a:p>
        </p:txBody>
      </p:sp>
      <p:sp>
        <p:nvSpPr>
          <p:cNvPr id="14" name="Content Placeholder 2"/>
          <p:cNvSpPr>
            <a:spLocks noGrp="1"/>
          </p:cNvSpPr>
          <p:nvPr>
            <p:ph idx="1"/>
          </p:nvPr>
        </p:nvSpPr>
        <p:spPr>
          <a:xfrm>
            <a:off x="457200" y="879872"/>
            <a:ext cx="8229600" cy="3806429"/>
          </a:xfrm>
        </p:spPr>
        <p:txBody>
          <a:bodyPr>
            <a:noAutofit/>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771527"/>
            <a:ext cx="8045450" cy="4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userDrawn="1"/>
        </p:nvGrpSpPr>
        <p:grpSpPr>
          <a:xfrm>
            <a:off x="5678425" y="4800589"/>
            <a:ext cx="1872450" cy="207749"/>
            <a:chOff x="5678424" y="6400800"/>
            <a:chExt cx="1872450" cy="276999"/>
          </a:xfrm>
        </p:grpSpPr>
        <p:sp>
          <p:nvSpPr>
            <p:cNvPr id="15" name="Rectangle 14"/>
            <p:cNvSpPr/>
            <p:nvPr userDrawn="1"/>
          </p:nvSpPr>
          <p:spPr>
            <a:xfrm>
              <a:off x="5867400" y="6400800"/>
              <a:ext cx="1683474" cy="276999"/>
            </a:xfrm>
            <a:prstGeom prst="rect">
              <a:avLst/>
            </a:prstGeom>
          </p:spPr>
          <p:txBody>
            <a:bodyPr wrap="none">
              <a:spAutoFit/>
            </a:bodyPr>
            <a:lstStyle/>
            <a:p>
              <a:pPr algn="l"/>
              <a:r>
                <a:rPr lang="en-US" sz="750">
                  <a:solidFill>
                    <a:schemeClr val="bg1">
                      <a:lumMod val="65000"/>
                    </a:schemeClr>
                  </a:solidFill>
                  <a:latin typeface="Arial Rounded MT Bold" panose="020F0704030504030204" pitchFamily="34" charset="0"/>
                </a:rPr>
                <a:t>Children’s Healthcare of Atlanta</a:t>
              </a:r>
              <a:endParaRPr lang="en-US" sz="75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78424" y="6400800"/>
              <a:ext cx="228600" cy="228600"/>
            </a:xfrm>
            <a:prstGeom prst="rect">
              <a:avLst/>
            </a:prstGeom>
          </p:spPr>
        </p:pic>
      </p:grpSp>
      <p:sp>
        <p:nvSpPr>
          <p:cNvPr id="10" name="Slide Number Placeholder 5"/>
          <p:cNvSpPr>
            <a:spLocks noGrp="1"/>
          </p:cNvSpPr>
          <p:nvPr>
            <p:ph type="sldNum" sz="quarter" idx="4"/>
          </p:nvPr>
        </p:nvSpPr>
        <p:spPr>
          <a:xfrm>
            <a:off x="7924800" y="4787385"/>
            <a:ext cx="762000" cy="184666"/>
          </a:xfrm>
          <a:prstGeom prst="rect">
            <a:avLst/>
          </a:prstGeom>
        </p:spPr>
        <p:txBody>
          <a:bodyPr/>
          <a:lstStyle>
            <a:lvl1pPr algn="r">
              <a:defRPr sz="750">
                <a:latin typeface="Arial Rounded MT Bold" panose="020F0704030504030204" pitchFamily="34" charset="0"/>
              </a:defRPr>
            </a:lvl1pPr>
          </a:lstStyle>
          <a:p>
            <a:fld id="{B6761BED-127F-4714-AE70-548270172845}" type="slidenum">
              <a:rPr lang="en-US" smtClean="0">
                <a:solidFill>
                  <a:schemeClr val="bg1">
                    <a:lumMod val="65000"/>
                  </a:schemeClr>
                </a:solidFill>
              </a:rPr>
              <a:pPr/>
              <a:t>‹#›</a:t>
            </a:fld>
            <a:endParaRPr lang="en-US">
              <a:solidFill>
                <a:schemeClr val="bg1">
                  <a:lumMod val="65000"/>
                </a:schemeClr>
              </a:solidFill>
            </a:endParaRPr>
          </a:p>
        </p:txBody>
      </p:sp>
    </p:spTree>
    <p:extLst>
      <p:ext uri="{BB962C8B-B14F-4D97-AF65-F5344CB8AC3E}">
        <p14:creationId xmlns:p14="http://schemas.microsoft.com/office/powerpoint/2010/main" val="3789308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Photo with Description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E785953-8F77-5B4A-8752-A9274FC3BC08}"/>
              </a:ext>
            </a:extLst>
          </p:cNvPr>
          <p:cNvSpPr>
            <a:spLocks noGrp="1"/>
          </p:cNvSpPr>
          <p:nvPr>
            <p:ph type="ftr" sz="quarter" idx="10"/>
          </p:nvPr>
        </p:nvSpPr>
        <p:spPr/>
        <p:txBody>
          <a:bodyPr/>
          <a:lstStyle/>
          <a:p>
            <a:r>
              <a:rPr lang="en-US"/>
              <a:t>DEPARTMENT (EDIT: INSERT&gt;HEADER AND FOOTER)</a:t>
            </a:r>
          </a:p>
        </p:txBody>
      </p:sp>
      <p:sp>
        <p:nvSpPr>
          <p:cNvPr id="12" name="Title 1">
            <a:extLst>
              <a:ext uri="{FF2B5EF4-FFF2-40B4-BE49-F238E27FC236}">
                <a16:creationId xmlns:a16="http://schemas.microsoft.com/office/drawing/2014/main" id="{0DC9B387-C76B-174B-BFB5-6D7080F8E746}"/>
              </a:ext>
            </a:extLst>
          </p:cNvPr>
          <p:cNvSpPr>
            <a:spLocks noGrp="1"/>
          </p:cNvSpPr>
          <p:nvPr>
            <p:ph type="title" hasCustomPrompt="1"/>
          </p:nvPr>
        </p:nvSpPr>
        <p:spPr>
          <a:xfrm>
            <a:off x="371475" y="413149"/>
            <a:ext cx="7886700" cy="438152"/>
          </a:xfrm>
          <a:prstGeom prst="rect">
            <a:avLst/>
          </a:prstGeom>
        </p:spPr>
        <p:txBody>
          <a:bodyPr>
            <a:normAutofit/>
          </a:bodyPr>
          <a:lstStyle>
            <a:lvl1pPr>
              <a:defRPr/>
            </a:lvl1pPr>
          </a:lstStyle>
          <a:p>
            <a:r>
              <a:rPr lang="en-US" sz="2100" b="1">
                <a:latin typeface="Georgia" panose="02040502050405020303" pitchFamily="18" charset="0"/>
              </a:rPr>
              <a:t>Click To Edit Heading</a:t>
            </a:r>
            <a:endParaRPr lang="en-US" sz="2400" b="1">
              <a:latin typeface="Georgia" panose="02040502050405020303" pitchFamily="18" charset="0"/>
            </a:endParaRPr>
          </a:p>
        </p:txBody>
      </p:sp>
      <p:sp>
        <p:nvSpPr>
          <p:cNvPr id="13" name="Content Placeholder 2">
            <a:extLst>
              <a:ext uri="{FF2B5EF4-FFF2-40B4-BE49-F238E27FC236}">
                <a16:creationId xmlns:a16="http://schemas.microsoft.com/office/drawing/2014/main" id="{84CC1D5E-F38E-0443-9EB2-6CE6CF9BC992}"/>
              </a:ext>
            </a:extLst>
          </p:cNvPr>
          <p:cNvSpPr>
            <a:spLocks noGrp="1"/>
          </p:cNvSpPr>
          <p:nvPr>
            <p:ph idx="1" hasCustomPrompt="1"/>
          </p:nvPr>
        </p:nvSpPr>
        <p:spPr>
          <a:xfrm>
            <a:off x="2562227" y="1847870"/>
            <a:ext cx="1695449" cy="2533029"/>
          </a:xfrm>
        </p:spPr>
        <p:txBody>
          <a:bodyPr>
            <a:normAutofit/>
          </a:bodyPr>
          <a:lstStyle>
            <a:lvl1pPr marL="0" indent="0">
              <a:buNone/>
              <a:defRPr sz="1050"/>
            </a:lvl1pPr>
          </a:lstStyle>
          <a:p>
            <a:pPr marL="0" indent="0">
              <a:buNone/>
            </a:pPr>
            <a:r>
              <a:rPr lang="en-US" sz="900"/>
              <a:t>Lorem ipsum dolor sit </a:t>
            </a:r>
            <a:r>
              <a:rPr lang="en-US" sz="900" err="1"/>
              <a:t>amet</a:t>
            </a:r>
            <a:r>
              <a:rPr lang="en-US" sz="900"/>
              <a:t>, </a:t>
            </a:r>
            <a:r>
              <a:rPr lang="en-US" sz="900" err="1"/>
              <a:t>consectetuer</a:t>
            </a:r>
            <a:r>
              <a:rPr lang="en-US" sz="900"/>
              <a:t> </a:t>
            </a:r>
            <a:r>
              <a:rPr lang="en-US" sz="900" err="1"/>
              <a:t>adipiscing</a:t>
            </a:r>
            <a:r>
              <a:rPr lang="en-US" sz="900"/>
              <a:t> </a:t>
            </a:r>
            <a:r>
              <a:rPr lang="en-US" sz="900" err="1"/>
              <a:t>elit</a:t>
            </a:r>
            <a:r>
              <a:rPr lang="en-US" sz="900"/>
              <a:t>, sed diam </a:t>
            </a:r>
            <a:r>
              <a:rPr lang="en-US" sz="900" err="1"/>
              <a:t>nonummy</a:t>
            </a:r>
            <a:r>
              <a:rPr lang="en-US" sz="900"/>
              <a:t> </a:t>
            </a:r>
            <a:r>
              <a:rPr lang="en-US" sz="900" err="1"/>
              <a:t>nibh</a:t>
            </a:r>
            <a:r>
              <a:rPr lang="en-US" sz="900"/>
              <a:t> </a:t>
            </a:r>
            <a:r>
              <a:rPr lang="en-US" sz="900" err="1"/>
              <a:t>euismod</a:t>
            </a:r>
            <a:r>
              <a:rPr lang="en-US" sz="900"/>
              <a:t> </a:t>
            </a:r>
            <a:r>
              <a:rPr lang="en-US" sz="900" err="1"/>
              <a:t>tincidunt</a:t>
            </a:r>
            <a:r>
              <a:rPr lang="en-US" sz="900"/>
              <a:t> </a:t>
            </a:r>
            <a:r>
              <a:rPr lang="en-US" sz="900" err="1"/>
              <a:t>ut</a:t>
            </a:r>
            <a:r>
              <a:rPr lang="en-US" sz="900"/>
              <a:t> </a:t>
            </a:r>
            <a:r>
              <a:rPr lang="en-US" sz="900" err="1"/>
              <a:t>laoreet</a:t>
            </a:r>
            <a:r>
              <a:rPr lang="en-US" sz="900"/>
              <a:t> dolore magna</a:t>
            </a:r>
          </a:p>
        </p:txBody>
      </p:sp>
      <p:sp>
        <p:nvSpPr>
          <p:cNvPr id="19" name="Picture Placeholder 17">
            <a:extLst>
              <a:ext uri="{FF2B5EF4-FFF2-40B4-BE49-F238E27FC236}">
                <a16:creationId xmlns:a16="http://schemas.microsoft.com/office/drawing/2014/main" id="{801928BA-9B09-354B-909E-D1D2BFCB776C}"/>
              </a:ext>
            </a:extLst>
          </p:cNvPr>
          <p:cNvSpPr>
            <a:spLocks noGrp="1"/>
          </p:cNvSpPr>
          <p:nvPr>
            <p:ph type="pic" sz="quarter" idx="11"/>
          </p:nvPr>
        </p:nvSpPr>
        <p:spPr>
          <a:xfrm>
            <a:off x="371475" y="1158493"/>
            <a:ext cx="2057400" cy="3232532"/>
          </a:xfrm>
        </p:spPr>
        <p:txBody>
          <a:bodyPr/>
          <a:lstStyle/>
          <a:p>
            <a:endParaRPr lang="en-US"/>
          </a:p>
        </p:txBody>
      </p:sp>
      <p:sp>
        <p:nvSpPr>
          <p:cNvPr id="23" name="Subtitle 2">
            <a:extLst>
              <a:ext uri="{FF2B5EF4-FFF2-40B4-BE49-F238E27FC236}">
                <a16:creationId xmlns:a16="http://schemas.microsoft.com/office/drawing/2014/main" id="{578BAFE0-A23A-C546-B530-E959F024188D}"/>
              </a:ext>
            </a:extLst>
          </p:cNvPr>
          <p:cNvSpPr>
            <a:spLocks noGrp="1"/>
          </p:cNvSpPr>
          <p:nvPr>
            <p:ph type="subTitle" idx="12"/>
          </p:nvPr>
        </p:nvSpPr>
        <p:spPr>
          <a:xfrm>
            <a:off x="2562226" y="1158494"/>
            <a:ext cx="1695450" cy="594107"/>
          </a:xfrm>
        </p:spPr>
        <p:txBody>
          <a:bodyPr>
            <a:normAutofit/>
          </a:bodyPr>
          <a:lstStyle>
            <a:lvl1pPr marL="0" indent="0" algn="l">
              <a:buNone/>
              <a:defRPr sz="135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11" name="Content Placeholder 2">
            <a:extLst>
              <a:ext uri="{FF2B5EF4-FFF2-40B4-BE49-F238E27FC236}">
                <a16:creationId xmlns:a16="http://schemas.microsoft.com/office/drawing/2014/main" id="{B145CA7A-9268-DC47-8F71-F5DF66C5BF40}"/>
              </a:ext>
            </a:extLst>
          </p:cNvPr>
          <p:cNvSpPr>
            <a:spLocks noGrp="1"/>
          </p:cNvSpPr>
          <p:nvPr>
            <p:ph idx="15" hasCustomPrompt="1"/>
          </p:nvPr>
        </p:nvSpPr>
        <p:spPr>
          <a:xfrm>
            <a:off x="7077077" y="1168621"/>
            <a:ext cx="1695449" cy="3222405"/>
          </a:xfrm>
        </p:spPr>
        <p:txBody>
          <a:bodyPr>
            <a:normAutofit/>
          </a:bodyPr>
          <a:lstStyle>
            <a:lvl1pPr marL="0" indent="0">
              <a:buNone/>
              <a:defRPr sz="1050"/>
            </a:lvl1pPr>
          </a:lstStyle>
          <a:p>
            <a:pPr marL="0" indent="0">
              <a:buNone/>
            </a:pPr>
            <a:r>
              <a:rPr lang="en-US" sz="900"/>
              <a:t>Lorem ipsum dolor sit </a:t>
            </a:r>
            <a:r>
              <a:rPr lang="en-US" sz="900" err="1"/>
              <a:t>amet</a:t>
            </a:r>
            <a:r>
              <a:rPr lang="en-US" sz="900"/>
              <a:t>, </a:t>
            </a:r>
            <a:r>
              <a:rPr lang="en-US" sz="900" err="1"/>
              <a:t>consectetuer</a:t>
            </a:r>
            <a:r>
              <a:rPr lang="en-US" sz="900"/>
              <a:t> </a:t>
            </a:r>
            <a:r>
              <a:rPr lang="en-US" sz="900" err="1"/>
              <a:t>adipiscing</a:t>
            </a:r>
            <a:r>
              <a:rPr lang="en-US" sz="900"/>
              <a:t> </a:t>
            </a:r>
            <a:r>
              <a:rPr lang="en-US" sz="900" err="1"/>
              <a:t>elit</a:t>
            </a:r>
            <a:r>
              <a:rPr lang="en-US" sz="900"/>
              <a:t>, sed diam </a:t>
            </a:r>
            <a:r>
              <a:rPr lang="en-US" sz="900" err="1"/>
              <a:t>nonummy</a:t>
            </a:r>
            <a:r>
              <a:rPr lang="en-US" sz="900"/>
              <a:t> </a:t>
            </a:r>
            <a:r>
              <a:rPr lang="en-US" sz="900" err="1"/>
              <a:t>nibh</a:t>
            </a:r>
            <a:r>
              <a:rPr lang="en-US" sz="900"/>
              <a:t> </a:t>
            </a:r>
            <a:r>
              <a:rPr lang="en-US" sz="900" err="1"/>
              <a:t>euismod</a:t>
            </a:r>
            <a:r>
              <a:rPr lang="en-US" sz="900"/>
              <a:t> </a:t>
            </a:r>
            <a:r>
              <a:rPr lang="en-US" sz="900" err="1"/>
              <a:t>tincidunt</a:t>
            </a:r>
            <a:r>
              <a:rPr lang="en-US" sz="900"/>
              <a:t> </a:t>
            </a:r>
            <a:r>
              <a:rPr lang="en-US" sz="900" err="1"/>
              <a:t>ut</a:t>
            </a:r>
            <a:r>
              <a:rPr lang="en-US" sz="900"/>
              <a:t> </a:t>
            </a:r>
            <a:r>
              <a:rPr lang="en-US" sz="900" err="1"/>
              <a:t>laoreet</a:t>
            </a:r>
            <a:r>
              <a:rPr lang="en-US" sz="900"/>
              <a:t> dolore magna</a:t>
            </a:r>
          </a:p>
        </p:txBody>
      </p:sp>
      <p:sp>
        <p:nvSpPr>
          <p:cNvPr id="14" name="Picture Placeholder 17">
            <a:extLst>
              <a:ext uri="{FF2B5EF4-FFF2-40B4-BE49-F238E27FC236}">
                <a16:creationId xmlns:a16="http://schemas.microsoft.com/office/drawing/2014/main" id="{DDD6FDCC-D254-314C-88F4-48C91787893E}"/>
              </a:ext>
            </a:extLst>
          </p:cNvPr>
          <p:cNvSpPr>
            <a:spLocks noGrp="1"/>
          </p:cNvSpPr>
          <p:nvPr>
            <p:ph type="pic" sz="quarter" idx="16"/>
          </p:nvPr>
        </p:nvSpPr>
        <p:spPr>
          <a:xfrm>
            <a:off x="4886324" y="1168621"/>
            <a:ext cx="2057400" cy="3232532"/>
          </a:xfrm>
        </p:spPr>
        <p:txBody>
          <a:bodyPr/>
          <a:lstStyle/>
          <a:p>
            <a:endParaRPr lang="en-US"/>
          </a:p>
        </p:txBody>
      </p:sp>
    </p:spTree>
    <p:extLst>
      <p:ext uri="{BB962C8B-B14F-4D97-AF65-F5344CB8AC3E}">
        <p14:creationId xmlns:p14="http://schemas.microsoft.com/office/powerpoint/2010/main" val="7275269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blank footer">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1C6B359-0C33-19EC-2788-3D7BC13221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863601"/>
            <a:ext cx="8045450"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205978"/>
            <a:ext cx="8229600" cy="59412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Tree>
    <p:extLst>
      <p:ext uri="{BB962C8B-B14F-4D97-AF65-F5344CB8AC3E}">
        <p14:creationId xmlns:p14="http://schemas.microsoft.com/office/powerpoint/2010/main" val="2174752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default">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A2147B5-A5F9-D291-36A1-2E2825260D98}"/>
              </a:ext>
            </a:extLst>
          </p:cNvPr>
          <p:cNvSpPr>
            <a:spLocks/>
          </p:cNvSpPr>
          <p:nvPr/>
        </p:nvSpPr>
        <p:spPr bwMode="auto">
          <a:xfrm>
            <a:off x="371475" y="4789488"/>
            <a:ext cx="8401050" cy="85725"/>
          </a:xfrm>
          <a:custGeom>
            <a:avLst/>
            <a:gdLst>
              <a:gd name="T0" fmla="*/ 56448 w 8402320"/>
              <a:gd name="T1" fmla="*/ 6850 h 113664"/>
              <a:gd name="T2" fmla="*/ 314971 w 8402320"/>
              <a:gd name="T3" fmla="*/ 0 h 113664"/>
              <a:gd name="T4" fmla="*/ 336886 w 8402320"/>
              <a:gd name="T5" fmla="*/ 6584 h 113664"/>
              <a:gd name="T6" fmla="*/ 551959 w 8402320"/>
              <a:gd name="T7" fmla="*/ 266 h 113664"/>
              <a:gd name="T8" fmla="*/ 613369 w 8402320"/>
              <a:gd name="T9" fmla="*/ 5856 h 113664"/>
              <a:gd name="T10" fmla="*/ 792488 w 8402320"/>
              <a:gd name="T11" fmla="*/ 994 h 113664"/>
              <a:gd name="T12" fmla="*/ 884023 w 8402320"/>
              <a:gd name="T13" fmla="*/ 4776 h 113664"/>
              <a:gd name="T14" fmla="*/ 1038689 w 8402320"/>
              <a:gd name="T15" fmla="*/ 2074 h 113664"/>
              <a:gd name="T16" fmla="*/ 1147015 w 8402320"/>
              <a:gd name="T17" fmla="*/ 3451 h 113664"/>
              <a:gd name="T18" fmla="*/ 1292627 w 8402320"/>
              <a:gd name="T19" fmla="*/ 3398 h 113664"/>
              <a:gd name="T20" fmla="*/ 1405535 w 8402320"/>
              <a:gd name="T21" fmla="*/ 3398 h 113664"/>
              <a:gd name="T22" fmla="*/ 1551159 w 8402320"/>
              <a:gd name="T23" fmla="*/ 3451 h 113664"/>
              <a:gd name="T24" fmla="*/ 1659433 w 8402320"/>
              <a:gd name="T25" fmla="*/ 2074 h 113664"/>
              <a:gd name="T26" fmla="*/ 1814140 w 8402320"/>
              <a:gd name="T27" fmla="*/ 4776 h 113664"/>
              <a:gd name="T28" fmla="*/ 1905518 w 8402320"/>
              <a:gd name="T29" fmla="*/ 994 h 113664"/>
              <a:gd name="T30" fmla="*/ 2084808 w 8402320"/>
              <a:gd name="T31" fmla="*/ 5856 h 113664"/>
              <a:gd name="T32" fmla="*/ 2146035 w 8402320"/>
              <a:gd name="T33" fmla="*/ 266 h 113664"/>
              <a:gd name="T34" fmla="*/ 2361282 w 8402320"/>
              <a:gd name="T35" fmla="*/ 6584 h 113664"/>
              <a:gd name="T36" fmla="*/ 2383191 w 8402320"/>
              <a:gd name="T37" fmla="*/ 0 h 113664"/>
              <a:gd name="T38" fmla="*/ 2641724 w 8402320"/>
              <a:gd name="T39" fmla="*/ 6850 h 113664"/>
              <a:gd name="T40" fmla="*/ 2900244 w 8402320"/>
              <a:gd name="T41" fmla="*/ 0 h 113664"/>
              <a:gd name="T42" fmla="*/ 2922157 w 8402320"/>
              <a:gd name="T43" fmla="*/ 6584 h 113664"/>
              <a:gd name="T44" fmla="*/ 3137231 w 8402320"/>
              <a:gd name="T45" fmla="*/ 266 h 113664"/>
              <a:gd name="T46" fmla="*/ 3198641 w 8402320"/>
              <a:gd name="T47" fmla="*/ 5856 h 113664"/>
              <a:gd name="T48" fmla="*/ 3377759 w 8402320"/>
              <a:gd name="T49" fmla="*/ 994 h 113664"/>
              <a:gd name="T50" fmla="*/ 3469296 w 8402320"/>
              <a:gd name="T51" fmla="*/ 4776 h 113664"/>
              <a:gd name="T52" fmla="*/ 3623956 w 8402320"/>
              <a:gd name="T53" fmla="*/ 2074 h 113664"/>
              <a:gd name="T54" fmla="*/ 3732288 w 8402320"/>
              <a:gd name="T55" fmla="*/ 3451 h 113664"/>
              <a:gd name="T56" fmla="*/ 3877899 w 8402320"/>
              <a:gd name="T57" fmla="*/ 3398 h 113664"/>
              <a:gd name="T58" fmla="*/ 3990809 w 8402320"/>
              <a:gd name="T59" fmla="*/ 3398 h 113664"/>
              <a:gd name="T60" fmla="*/ 4136433 w 8402320"/>
              <a:gd name="T61" fmla="*/ 3451 h 113664"/>
              <a:gd name="T62" fmla="*/ 4244701 w 8402320"/>
              <a:gd name="T63" fmla="*/ 2074 h 113664"/>
              <a:gd name="T64" fmla="*/ 4399411 w 8402320"/>
              <a:gd name="T65" fmla="*/ 4776 h 113664"/>
              <a:gd name="T66" fmla="*/ 4490786 w 8402320"/>
              <a:gd name="T67" fmla="*/ 994 h 113664"/>
              <a:gd name="T68" fmla="*/ 4670078 w 8402320"/>
              <a:gd name="T69" fmla="*/ 5856 h 113664"/>
              <a:gd name="T70" fmla="*/ 4731307 w 8402320"/>
              <a:gd name="T71" fmla="*/ 266 h 113664"/>
              <a:gd name="T72" fmla="*/ 4946550 w 8402320"/>
              <a:gd name="T73" fmla="*/ 6584 h 113664"/>
              <a:gd name="T74" fmla="*/ 4968462 w 8402320"/>
              <a:gd name="T75" fmla="*/ 0 h 113664"/>
              <a:gd name="T76" fmla="*/ 5226995 w 8402320"/>
              <a:gd name="T77" fmla="*/ 6850 h 113664"/>
              <a:gd name="T78" fmla="*/ 5485515 w 8402320"/>
              <a:gd name="T79" fmla="*/ 0 h 113664"/>
              <a:gd name="T80" fmla="*/ 5507426 w 8402320"/>
              <a:gd name="T81" fmla="*/ 6584 h 113664"/>
              <a:gd name="T82" fmla="*/ 5722501 w 8402320"/>
              <a:gd name="T83" fmla="*/ 266 h 113664"/>
              <a:gd name="T84" fmla="*/ 5783912 w 8402320"/>
              <a:gd name="T85" fmla="*/ 5856 h 113664"/>
              <a:gd name="T86" fmla="*/ 5963029 w 8402320"/>
              <a:gd name="T87" fmla="*/ 994 h 113664"/>
              <a:gd name="T88" fmla="*/ 6054566 w 8402320"/>
              <a:gd name="T89" fmla="*/ 4776 h 113664"/>
              <a:gd name="T90" fmla="*/ 6209227 w 8402320"/>
              <a:gd name="T91" fmla="*/ 2074 h 113664"/>
              <a:gd name="T92" fmla="*/ 6317558 w 8402320"/>
              <a:gd name="T93" fmla="*/ 3451 h 113664"/>
              <a:gd name="T94" fmla="*/ 6463169 w 8402320"/>
              <a:gd name="T95" fmla="*/ 3398 h 113664"/>
              <a:gd name="T96" fmla="*/ 6576078 w 8402320"/>
              <a:gd name="T97" fmla="*/ 3398 h 113664"/>
              <a:gd name="T98" fmla="*/ 6721702 w 8402320"/>
              <a:gd name="T99" fmla="*/ 3451 h 113664"/>
              <a:gd name="T100" fmla="*/ 6829973 w 8402320"/>
              <a:gd name="T101" fmla="*/ 2074 h 113664"/>
              <a:gd name="T102" fmla="*/ 6984680 w 8402320"/>
              <a:gd name="T103" fmla="*/ 4776 h 113664"/>
              <a:gd name="T104" fmla="*/ 7076056 w 8402320"/>
              <a:gd name="T105" fmla="*/ 994 h 113664"/>
              <a:gd name="T106" fmla="*/ 7255348 w 8402320"/>
              <a:gd name="T107" fmla="*/ 5856 h 113664"/>
              <a:gd name="T108" fmla="*/ 7316577 w 8402320"/>
              <a:gd name="T109" fmla="*/ 266 h 113664"/>
              <a:gd name="T110" fmla="*/ 7531821 w 8402320"/>
              <a:gd name="T111" fmla="*/ 6584 h 113664"/>
              <a:gd name="T112" fmla="*/ 7553732 w 8402320"/>
              <a:gd name="T113" fmla="*/ 0 h 113664"/>
              <a:gd name="T114" fmla="*/ 7812265 w 8402320"/>
              <a:gd name="T115" fmla="*/ 6850 h 113664"/>
              <a:gd name="T116" fmla="*/ 8070786 w 8402320"/>
              <a:gd name="T117" fmla="*/ 0 h 113664"/>
              <a:gd name="T118" fmla="*/ 8092697 w 8402320"/>
              <a:gd name="T119" fmla="*/ 6584 h 113664"/>
              <a:gd name="T120" fmla="*/ 8307772 w 8402320"/>
              <a:gd name="T121" fmla="*/ 266 h 113664"/>
              <a:gd name="T122" fmla="*/ 8369182 w 8402320"/>
              <a:gd name="T123" fmla="*/ 5856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 name="object 3">
            <a:extLst>
              <a:ext uri="{FF2B5EF4-FFF2-40B4-BE49-F238E27FC236}">
                <a16:creationId xmlns:a16="http://schemas.microsoft.com/office/drawing/2014/main" id="{87446EBF-B58A-4617-B768-24A7FAF28BFA}"/>
              </a:ext>
            </a:extLst>
          </p:cNvPr>
          <p:cNvSpPr>
            <a:spLocks/>
          </p:cNvSpPr>
          <p:nvPr/>
        </p:nvSpPr>
        <p:spPr bwMode="auto">
          <a:xfrm>
            <a:off x="371475" y="4608513"/>
            <a:ext cx="8401050" cy="85725"/>
          </a:xfrm>
          <a:custGeom>
            <a:avLst/>
            <a:gdLst>
              <a:gd name="T0" fmla="*/ 56448 w 8402320"/>
              <a:gd name="T1" fmla="*/ 6850 h 113664"/>
              <a:gd name="T2" fmla="*/ 314971 w 8402320"/>
              <a:gd name="T3" fmla="*/ 0 h 113664"/>
              <a:gd name="T4" fmla="*/ 336886 w 8402320"/>
              <a:gd name="T5" fmla="*/ 6584 h 113664"/>
              <a:gd name="T6" fmla="*/ 551959 w 8402320"/>
              <a:gd name="T7" fmla="*/ 266 h 113664"/>
              <a:gd name="T8" fmla="*/ 613369 w 8402320"/>
              <a:gd name="T9" fmla="*/ 5856 h 113664"/>
              <a:gd name="T10" fmla="*/ 792488 w 8402320"/>
              <a:gd name="T11" fmla="*/ 994 h 113664"/>
              <a:gd name="T12" fmla="*/ 884023 w 8402320"/>
              <a:gd name="T13" fmla="*/ 4776 h 113664"/>
              <a:gd name="T14" fmla="*/ 1038689 w 8402320"/>
              <a:gd name="T15" fmla="*/ 2074 h 113664"/>
              <a:gd name="T16" fmla="*/ 1147015 w 8402320"/>
              <a:gd name="T17" fmla="*/ 3451 h 113664"/>
              <a:gd name="T18" fmla="*/ 1292627 w 8402320"/>
              <a:gd name="T19" fmla="*/ 3398 h 113664"/>
              <a:gd name="T20" fmla="*/ 1405535 w 8402320"/>
              <a:gd name="T21" fmla="*/ 3398 h 113664"/>
              <a:gd name="T22" fmla="*/ 1551159 w 8402320"/>
              <a:gd name="T23" fmla="*/ 3451 h 113664"/>
              <a:gd name="T24" fmla="*/ 1659433 w 8402320"/>
              <a:gd name="T25" fmla="*/ 2074 h 113664"/>
              <a:gd name="T26" fmla="*/ 1814140 w 8402320"/>
              <a:gd name="T27" fmla="*/ 4776 h 113664"/>
              <a:gd name="T28" fmla="*/ 1905518 w 8402320"/>
              <a:gd name="T29" fmla="*/ 994 h 113664"/>
              <a:gd name="T30" fmla="*/ 2084808 w 8402320"/>
              <a:gd name="T31" fmla="*/ 5856 h 113664"/>
              <a:gd name="T32" fmla="*/ 2146035 w 8402320"/>
              <a:gd name="T33" fmla="*/ 266 h 113664"/>
              <a:gd name="T34" fmla="*/ 2361282 w 8402320"/>
              <a:gd name="T35" fmla="*/ 6584 h 113664"/>
              <a:gd name="T36" fmla="*/ 2383191 w 8402320"/>
              <a:gd name="T37" fmla="*/ 0 h 113664"/>
              <a:gd name="T38" fmla="*/ 2641724 w 8402320"/>
              <a:gd name="T39" fmla="*/ 6850 h 113664"/>
              <a:gd name="T40" fmla="*/ 2900244 w 8402320"/>
              <a:gd name="T41" fmla="*/ 0 h 113664"/>
              <a:gd name="T42" fmla="*/ 2922157 w 8402320"/>
              <a:gd name="T43" fmla="*/ 6584 h 113664"/>
              <a:gd name="T44" fmla="*/ 3137231 w 8402320"/>
              <a:gd name="T45" fmla="*/ 266 h 113664"/>
              <a:gd name="T46" fmla="*/ 3198641 w 8402320"/>
              <a:gd name="T47" fmla="*/ 5856 h 113664"/>
              <a:gd name="T48" fmla="*/ 3377759 w 8402320"/>
              <a:gd name="T49" fmla="*/ 994 h 113664"/>
              <a:gd name="T50" fmla="*/ 3469296 w 8402320"/>
              <a:gd name="T51" fmla="*/ 4776 h 113664"/>
              <a:gd name="T52" fmla="*/ 3623956 w 8402320"/>
              <a:gd name="T53" fmla="*/ 2074 h 113664"/>
              <a:gd name="T54" fmla="*/ 3732288 w 8402320"/>
              <a:gd name="T55" fmla="*/ 3451 h 113664"/>
              <a:gd name="T56" fmla="*/ 3877899 w 8402320"/>
              <a:gd name="T57" fmla="*/ 3398 h 113664"/>
              <a:gd name="T58" fmla="*/ 3990809 w 8402320"/>
              <a:gd name="T59" fmla="*/ 3398 h 113664"/>
              <a:gd name="T60" fmla="*/ 4136433 w 8402320"/>
              <a:gd name="T61" fmla="*/ 3451 h 113664"/>
              <a:gd name="T62" fmla="*/ 4244701 w 8402320"/>
              <a:gd name="T63" fmla="*/ 2074 h 113664"/>
              <a:gd name="T64" fmla="*/ 4399411 w 8402320"/>
              <a:gd name="T65" fmla="*/ 4776 h 113664"/>
              <a:gd name="T66" fmla="*/ 4490786 w 8402320"/>
              <a:gd name="T67" fmla="*/ 994 h 113664"/>
              <a:gd name="T68" fmla="*/ 4670078 w 8402320"/>
              <a:gd name="T69" fmla="*/ 5856 h 113664"/>
              <a:gd name="T70" fmla="*/ 4731307 w 8402320"/>
              <a:gd name="T71" fmla="*/ 266 h 113664"/>
              <a:gd name="T72" fmla="*/ 4946550 w 8402320"/>
              <a:gd name="T73" fmla="*/ 6584 h 113664"/>
              <a:gd name="T74" fmla="*/ 4968462 w 8402320"/>
              <a:gd name="T75" fmla="*/ 0 h 113664"/>
              <a:gd name="T76" fmla="*/ 5226995 w 8402320"/>
              <a:gd name="T77" fmla="*/ 6850 h 113664"/>
              <a:gd name="T78" fmla="*/ 5485515 w 8402320"/>
              <a:gd name="T79" fmla="*/ 0 h 113664"/>
              <a:gd name="T80" fmla="*/ 5507426 w 8402320"/>
              <a:gd name="T81" fmla="*/ 6584 h 113664"/>
              <a:gd name="T82" fmla="*/ 5722501 w 8402320"/>
              <a:gd name="T83" fmla="*/ 266 h 113664"/>
              <a:gd name="T84" fmla="*/ 5783912 w 8402320"/>
              <a:gd name="T85" fmla="*/ 5856 h 113664"/>
              <a:gd name="T86" fmla="*/ 5963029 w 8402320"/>
              <a:gd name="T87" fmla="*/ 994 h 113664"/>
              <a:gd name="T88" fmla="*/ 6054566 w 8402320"/>
              <a:gd name="T89" fmla="*/ 4776 h 113664"/>
              <a:gd name="T90" fmla="*/ 6209227 w 8402320"/>
              <a:gd name="T91" fmla="*/ 2074 h 113664"/>
              <a:gd name="T92" fmla="*/ 6317558 w 8402320"/>
              <a:gd name="T93" fmla="*/ 3451 h 113664"/>
              <a:gd name="T94" fmla="*/ 6463169 w 8402320"/>
              <a:gd name="T95" fmla="*/ 3398 h 113664"/>
              <a:gd name="T96" fmla="*/ 6576078 w 8402320"/>
              <a:gd name="T97" fmla="*/ 3398 h 113664"/>
              <a:gd name="T98" fmla="*/ 6721702 w 8402320"/>
              <a:gd name="T99" fmla="*/ 3451 h 113664"/>
              <a:gd name="T100" fmla="*/ 6829973 w 8402320"/>
              <a:gd name="T101" fmla="*/ 2074 h 113664"/>
              <a:gd name="T102" fmla="*/ 6984680 w 8402320"/>
              <a:gd name="T103" fmla="*/ 4776 h 113664"/>
              <a:gd name="T104" fmla="*/ 7076056 w 8402320"/>
              <a:gd name="T105" fmla="*/ 994 h 113664"/>
              <a:gd name="T106" fmla="*/ 7255348 w 8402320"/>
              <a:gd name="T107" fmla="*/ 5856 h 113664"/>
              <a:gd name="T108" fmla="*/ 7316577 w 8402320"/>
              <a:gd name="T109" fmla="*/ 266 h 113664"/>
              <a:gd name="T110" fmla="*/ 7531821 w 8402320"/>
              <a:gd name="T111" fmla="*/ 6584 h 113664"/>
              <a:gd name="T112" fmla="*/ 7553732 w 8402320"/>
              <a:gd name="T113" fmla="*/ 0 h 113664"/>
              <a:gd name="T114" fmla="*/ 7812265 w 8402320"/>
              <a:gd name="T115" fmla="*/ 6850 h 113664"/>
              <a:gd name="T116" fmla="*/ 8070786 w 8402320"/>
              <a:gd name="T117" fmla="*/ 0 h 113664"/>
              <a:gd name="T118" fmla="*/ 8092697 w 8402320"/>
              <a:gd name="T119" fmla="*/ 6584 h 113664"/>
              <a:gd name="T120" fmla="*/ 8307772 w 8402320"/>
              <a:gd name="T121" fmla="*/ 266 h 113664"/>
              <a:gd name="T122" fmla="*/ 8369182 w 8402320"/>
              <a:gd name="T123" fmla="*/ 5856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 name="object 2">
            <a:extLst>
              <a:ext uri="{FF2B5EF4-FFF2-40B4-BE49-F238E27FC236}">
                <a16:creationId xmlns:a16="http://schemas.microsoft.com/office/drawing/2014/main" id="{B9340DB1-8024-5E6B-FB07-0DD80900F060}"/>
              </a:ext>
            </a:extLst>
          </p:cNvPr>
          <p:cNvSpPr>
            <a:spLocks/>
          </p:cNvSpPr>
          <p:nvPr userDrawn="1"/>
        </p:nvSpPr>
        <p:spPr bwMode="auto">
          <a:xfrm>
            <a:off x="371475" y="4789488"/>
            <a:ext cx="8401050" cy="85725"/>
          </a:xfrm>
          <a:custGeom>
            <a:avLst/>
            <a:gdLst>
              <a:gd name="T0" fmla="*/ 56448 w 8402320"/>
              <a:gd name="T1" fmla="*/ 6850 h 113664"/>
              <a:gd name="T2" fmla="*/ 314971 w 8402320"/>
              <a:gd name="T3" fmla="*/ 0 h 113664"/>
              <a:gd name="T4" fmla="*/ 336886 w 8402320"/>
              <a:gd name="T5" fmla="*/ 6584 h 113664"/>
              <a:gd name="T6" fmla="*/ 551959 w 8402320"/>
              <a:gd name="T7" fmla="*/ 266 h 113664"/>
              <a:gd name="T8" fmla="*/ 613369 w 8402320"/>
              <a:gd name="T9" fmla="*/ 5856 h 113664"/>
              <a:gd name="T10" fmla="*/ 792488 w 8402320"/>
              <a:gd name="T11" fmla="*/ 994 h 113664"/>
              <a:gd name="T12" fmla="*/ 884023 w 8402320"/>
              <a:gd name="T13" fmla="*/ 4776 h 113664"/>
              <a:gd name="T14" fmla="*/ 1038689 w 8402320"/>
              <a:gd name="T15" fmla="*/ 2074 h 113664"/>
              <a:gd name="T16" fmla="*/ 1147015 w 8402320"/>
              <a:gd name="T17" fmla="*/ 3451 h 113664"/>
              <a:gd name="T18" fmla="*/ 1292627 w 8402320"/>
              <a:gd name="T19" fmla="*/ 3398 h 113664"/>
              <a:gd name="T20" fmla="*/ 1405535 w 8402320"/>
              <a:gd name="T21" fmla="*/ 3398 h 113664"/>
              <a:gd name="T22" fmla="*/ 1551159 w 8402320"/>
              <a:gd name="T23" fmla="*/ 3451 h 113664"/>
              <a:gd name="T24" fmla="*/ 1659433 w 8402320"/>
              <a:gd name="T25" fmla="*/ 2074 h 113664"/>
              <a:gd name="T26" fmla="*/ 1814140 w 8402320"/>
              <a:gd name="T27" fmla="*/ 4776 h 113664"/>
              <a:gd name="T28" fmla="*/ 1905518 w 8402320"/>
              <a:gd name="T29" fmla="*/ 994 h 113664"/>
              <a:gd name="T30" fmla="*/ 2084808 w 8402320"/>
              <a:gd name="T31" fmla="*/ 5856 h 113664"/>
              <a:gd name="T32" fmla="*/ 2146035 w 8402320"/>
              <a:gd name="T33" fmla="*/ 266 h 113664"/>
              <a:gd name="T34" fmla="*/ 2361282 w 8402320"/>
              <a:gd name="T35" fmla="*/ 6584 h 113664"/>
              <a:gd name="T36" fmla="*/ 2383191 w 8402320"/>
              <a:gd name="T37" fmla="*/ 0 h 113664"/>
              <a:gd name="T38" fmla="*/ 2641724 w 8402320"/>
              <a:gd name="T39" fmla="*/ 6850 h 113664"/>
              <a:gd name="T40" fmla="*/ 2900244 w 8402320"/>
              <a:gd name="T41" fmla="*/ 0 h 113664"/>
              <a:gd name="T42" fmla="*/ 2922157 w 8402320"/>
              <a:gd name="T43" fmla="*/ 6584 h 113664"/>
              <a:gd name="T44" fmla="*/ 3137231 w 8402320"/>
              <a:gd name="T45" fmla="*/ 266 h 113664"/>
              <a:gd name="T46" fmla="*/ 3198641 w 8402320"/>
              <a:gd name="T47" fmla="*/ 5856 h 113664"/>
              <a:gd name="T48" fmla="*/ 3377759 w 8402320"/>
              <a:gd name="T49" fmla="*/ 994 h 113664"/>
              <a:gd name="T50" fmla="*/ 3469296 w 8402320"/>
              <a:gd name="T51" fmla="*/ 4776 h 113664"/>
              <a:gd name="T52" fmla="*/ 3623956 w 8402320"/>
              <a:gd name="T53" fmla="*/ 2074 h 113664"/>
              <a:gd name="T54" fmla="*/ 3732288 w 8402320"/>
              <a:gd name="T55" fmla="*/ 3451 h 113664"/>
              <a:gd name="T56" fmla="*/ 3877899 w 8402320"/>
              <a:gd name="T57" fmla="*/ 3398 h 113664"/>
              <a:gd name="T58" fmla="*/ 3990809 w 8402320"/>
              <a:gd name="T59" fmla="*/ 3398 h 113664"/>
              <a:gd name="T60" fmla="*/ 4136433 w 8402320"/>
              <a:gd name="T61" fmla="*/ 3451 h 113664"/>
              <a:gd name="T62" fmla="*/ 4244701 w 8402320"/>
              <a:gd name="T63" fmla="*/ 2074 h 113664"/>
              <a:gd name="T64" fmla="*/ 4399411 w 8402320"/>
              <a:gd name="T65" fmla="*/ 4776 h 113664"/>
              <a:gd name="T66" fmla="*/ 4490786 w 8402320"/>
              <a:gd name="T67" fmla="*/ 994 h 113664"/>
              <a:gd name="T68" fmla="*/ 4670078 w 8402320"/>
              <a:gd name="T69" fmla="*/ 5856 h 113664"/>
              <a:gd name="T70" fmla="*/ 4731307 w 8402320"/>
              <a:gd name="T71" fmla="*/ 266 h 113664"/>
              <a:gd name="T72" fmla="*/ 4946550 w 8402320"/>
              <a:gd name="T73" fmla="*/ 6584 h 113664"/>
              <a:gd name="T74" fmla="*/ 4968462 w 8402320"/>
              <a:gd name="T75" fmla="*/ 0 h 113664"/>
              <a:gd name="T76" fmla="*/ 5226995 w 8402320"/>
              <a:gd name="T77" fmla="*/ 6850 h 113664"/>
              <a:gd name="T78" fmla="*/ 5485515 w 8402320"/>
              <a:gd name="T79" fmla="*/ 0 h 113664"/>
              <a:gd name="T80" fmla="*/ 5507426 w 8402320"/>
              <a:gd name="T81" fmla="*/ 6584 h 113664"/>
              <a:gd name="T82" fmla="*/ 5722501 w 8402320"/>
              <a:gd name="T83" fmla="*/ 266 h 113664"/>
              <a:gd name="T84" fmla="*/ 5783912 w 8402320"/>
              <a:gd name="T85" fmla="*/ 5856 h 113664"/>
              <a:gd name="T86" fmla="*/ 5963029 w 8402320"/>
              <a:gd name="T87" fmla="*/ 994 h 113664"/>
              <a:gd name="T88" fmla="*/ 6054566 w 8402320"/>
              <a:gd name="T89" fmla="*/ 4776 h 113664"/>
              <a:gd name="T90" fmla="*/ 6209227 w 8402320"/>
              <a:gd name="T91" fmla="*/ 2074 h 113664"/>
              <a:gd name="T92" fmla="*/ 6317558 w 8402320"/>
              <a:gd name="T93" fmla="*/ 3451 h 113664"/>
              <a:gd name="T94" fmla="*/ 6463169 w 8402320"/>
              <a:gd name="T95" fmla="*/ 3398 h 113664"/>
              <a:gd name="T96" fmla="*/ 6576078 w 8402320"/>
              <a:gd name="T97" fmla="*/ 3398 h 113664"/>
              <a:gd name="T98" fmla="*/ 6721702 w 8402320"/>
              <a:gd name="T99" fmla="*/ 3451 h 113664"/>
              <a:gd name="T100" fmla="*/ 6829973 w 8402320"/>
              <a:gd name="T101" fmla="*/ 2074 h 113664"/>
              <a:gd name="T102" fmla="*/ 6984680 w 8402320"/>
              <a:gd name="T103" fmla="*/ 4776 h 113664"/>
              <a:gd name="T104" fmla="*/ 7076056 w 8402320"/>
              <a:gd name="T105" fmla="*/ 994 h 113664"/>
              <a:gd name="T106" fmla="*/ 7255348 w 8402320"/>
              <a:gd name="T107" fmla="*/ 5856 h 113664"/>
              <a:gd name="T108" fmla="*/ 7316577 w 8402320"/>
              <a:gd name="T109" fmla="*/ 266 h 113664"/>
              <a:gd name="T110" fmla="*/ 7531821 w 8402320"/>
              <a:gd name="T111" fmla="*/ 6584 h 113664"/>
              <a:gd name="T112" fmla="*/ 7553732 w 8402320"/>
              <a:gd name="T113" fmla="*/ 0 h 113664"/>
              <a:gd name="T114" fmla="*/ 7812265 w 8402320"/>
              <a:gd name="T115" fmla="*/ 6850 h 113664"/>
              <a:gd name="T116" fmla="*/ 8070786 w 8402320"/>
              <a:gd name="T117" fmla="*/ 0 h 113664"/>
              <a:gd name="T118" fmla="*/ 8092697 w 8402320"/>
              <a:gd name="T119" fmla="*/ 6584 h 113664"/>
              <a:gd name="T120" fmla="*/ 8307772 w 8402320"/>
              <a:gd name="T121" fmla="*/ 266 h 113664"/>
              <a:gd name="T122" fmla="*/ 8369182 w 8402320"/>
              <a:gd name="T123" fmla="*/ 5856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 name="object 3">
            <a:extLst>
              <a:ext uri="{FF2B5EF4-FFF2-40B4-BE49-F238E27FC236}">
                <a16:creationId xmlns:a16="http://schemas.microsoft.com/office/drawing/2014/main" id="{94D20147-1335-E388-9836-46B8A5E844B7}"/>
              </a:ext>
            </a:extLst>
          </p:cNvPr>
          <p:cNvSpPr>
            <a:spLocks/>
          </p:cNvSpPr>
          <p:nvPr userDrawn="1"/>
        </p:nvSpPr>
        <p:spPr bwMode="auto">
          <a:xfrm>
            <a:off x="371475" y="4608513"/>
            <a:ext cx="8401050" cy="85725"/>
          </a:xfrm>
          <a:custGeom>
            <a:avLst/>
            <a:gdLst>
              <a:gd name="T0" fmla="*/ 56448 w 8402320"/>
              <a:gd name="T1" fmla="*/ 6850 h 113664"/>
              <a:gd name="T2" fmla="*/ 314971 w 8402320"/>
              <a:gd name="T3" fmla="*/ 0 h 113664"/>
              <a:gd name="T4" fmla="*/ 336886 w 8402320"/>
              <a:gd name="T5" fmla="*/ 6584 h 113664"/>
              <a:gd name="T6" fmla="*/ 551959 w 8402320"/>
              <a:gd name="T7" fmla="*/ 266 h 113664"/>
              <a:gd name="T8" fmla="*/ 613369 w 8402320"/>
              <a:gd name="T9" fmla="*/ 5856 h 113664"/>
              <a:gd name="T10" fmla="*/ 792488 w 8402320"/>
              <a:gd name="T11" fmla="*/ 994 h 113664"/>
              <a:gd name="T12" fmla="*/ 884023 w 8402320"/>
              <a:gd name="T13" fmla="*/ 4776 h 113664"/>
              <a:gd name="T14" fmla="*/ 1038689 w 8402320"/>
              <a:gd name="T15" fmla="*/ 2074 h 113664"/>
              <a:gd name="T16" fmla="*/ 1147015 w 8402320"/>
              <a:gd name="T17" fmla="*/ 3451 h 113664"/>
              <a:gd name="T18" fmla="*/ 1292627 w 8402320"/>
              <a:gd name="T19" fmla="*/ 3398 h 113664"/>
              <a:gd name="T20" fmla="*/ 1405535 w 8402320"/>
              <a:gd name="T21" fmla="*/ 3398 h 113664"/>
              <a:gd name="T22" fmla="*/ 1551159 w 8402320"/>
              <a:gd name="T23" fmla="*/ 3451 h 113664"/>
              <a:gd name="T24" fmla="*/ 1659433 w 8402320"/>
              <a:gd name="T25" fmla="*/ 2074 h 113664"/>
              <a:gd name="T26" fmla="*/ 1814140 w 8402320"/>
              <a:gd name="T27" fmla="*/ 4776 h 113664"/>
              <a:gd name="T28" fmla="*/ 1905518 w 8402320"/>
              <a:gd name="T29" fmla="*/ 994 h 113664"/>
              <a:gd name="T30" fmla="*/ 2084808 w 8402320"/>
              <a:gd name="T31" fmla="*/ 5856 h 113664"/>
              <a:gd name="T32" fmla="*/ 2146035 w 8402320"/>
              <a:gd name="T33" fmla="*/ 266 h 113664"/>
              <a:gd name="T34" fmla="*/ 2361282 w 8402320"/>
              <a:gd name="T35" fmla="*/ 6584 h 113664"/>
              <a:gd name="T36" fmla="*/ 2383191 w 8402320"/>
              <a:gd name="T37" fmla="*/ 0 h 113664"/>
              <a:gd name="T38" fmla="*/ 2641724 w 8402320"/>
              <a:gd name="T39" fmla="*/ 6850 h 113664"/>
              <a:gd name="T40" fmla="*/ 2900244 w 8402320"/>
              <a:gd name="T41" fmla="*/ 0 h 113664"/>
              <a:gd name="T42" fmla="*/ 2922157 w 8402320"/>
              <a:gd name="T43" fmla="*/ 6584 h 113664"/>
              <a:gd name="T44" fmla="*/ 3137231 w 8402320"/>
              <a:gd name="T45" fmla="*/ 266 h 113664"/>
              <a:gd name="T46" fmla="*/ 3198641 w 8402320"/>
              <a:gd name="T47" fmla="*/ 5856 h 113664"/>
              <a:gd name="T48" fmla="*/ 3377759 w 8402320"/>
              <a:gd name="T49" fmla="*/ 994 h 113664"/>
              <a:gd name="T50" fmla="*/ 3469296 w 8402320"/>
              <a:gd name="T51" fmla="*/ 4776 h 113664"/>
              <a:gd name="T52" fmla="*/ 3623956 w 8402320"/>
              <a:gd name="T53" fmla="*/ 2074 h 113664"/>
              <a:gd name="T54" fmla="*/ 3732288 w 8402320"/>
              <a:gd name="T55" fmla="*/ 3451 h 113664"/>
              <a:gd name="T56" fmla="*/ 3877899 w 8402320"/>
              <a:gd name="T57" fmla="*/ 3398 h 113664"/>
              <a:gd name="T58" fmla="*/ 3990809 w 8402320"/>
              <a:gd name="T59" fmla="*/ 3398 h 113664"/>
              <a:gd name="T60" fmla="*/ 4136433 w 8402320"/>
              <a:gd name="T61" fmla="*/ 3451 h 113664"/>
              <a:gd name="T62" fmla="*/ 4244701 w 8402320"/>
              <a:gd name="T63" fmla="*/ 2074 h 113664"/>
              <a:gd name="T64" fmla="*/ 4399411 w 8402320"/>
              <a:gd name="T65" fmla="*/ 4776 h 113664"/>
              <a:gd name="T66" fmla="*/ 4490786 w 8402320"/>
              <a:gd name="T67" fmla="*/ 994 h 113664"/>
              <a:gd name="T68" fmla="*/ 4670078 w 8402320"/>
              <a:gd name="T69" fmla="*/ 5856 h 113664"/>
              <a:gd name="T70" fmla="*/ 4731307 w 8402320"/>
              <a:gd name="T71" fmla="*/ 266 h 113664"/>
              <a:gd name="T72" fmla="*/ 4946550 w 8402320"/>
              <a:gd name="T73" fmla="*/ 6584 h 113664"/>
              <a:gd name="T74" fmla="*/ 4968462 w 8402320"/>
              <a:gd name="T75" fmla="*/ 0 h 113664"/>
              <a:gd name="T76" fmla="*/ 5226995 w 8402320"/>
              <a:gd name="T77" fmla="*/ 6850 h 113664"/>
              <a:gd name="T78" fmla="*/ 5485515 w 8402320"/>
              <a:gd name="T79" fmla="*/ 0 h 113664"/>
              <a:gd name="T80" fmla="*/ 5507426 w 8402320"/>
              <a:gd name="T81" fmla="*/ 6584 h 113664"/>
              <a:gd name="T82" fmla="*/ 5722501 w 8402320"/>
              <a:gd name="T83" fmla="*/ 266 h 113664"/>
              <a:gd name="T84" fmla="*/ 5783912 w 8402320"/>
              <a:gd name="T85" fmla="*/ 5856 h 113664"/>
              <a:gd name="T86" fmla="*/ 5963029 w 8402320"/>
              <a:gd name="T87" fmla="*/ 994 h 113664"/>
              <a:gd name="T88" fmla="*/ 6054566 w 8402320"/>
              <a:gd name="T89" fmla="*/ 4776 h 113664"/>
              <a:gd name="T90" fmla="*/ 6209227 w 8402320"/>
              <a:gd name="T91" fmla="*/ 2074 h 113664"/>
              <a:gd name="T92" fmla="*/ 6317558 w 8402320"/>
              <a:gd name="T93" fmla="*/ 3451 h 113664"/>
              <a:gd name="T94" fmla="*/ 6463169 w 8402320"/>
              <a:gd name="T95" fmla="*/ 3398 h 113664"/>
              <a:gd name="T96" fmla="*/ 6576078 w 8402320"/>
              <a:gd name="T97" fmla="*/ 3398 h 113664"/>
              <a:gd name="T98" fmla="*/ 6721702 w 8402320"/>
              <a:gd name="T99" fmla="*/ 3451 h 113664"/>
              <a:gd name="T100" fmla="*/ 6829973 w 8402320"/>
              <a:gd name="T101" fmla="*/ 2074 h 113664"/>
              <a:gd name="T102" fmla="*/ 6984680 w 8402320"/>
              <a:gd name="T103" fmla="*/ 4776 h 113664"/>
              <a:gd name="T104" fmla="*/ 7076056 w 8402320"/>
              <a:gd name="T105" fmla="*/ 994 h 113664"/>
              <a:gd name="T106" fmla="*/ 7255348 w 8402320"/>
              <a:gd name="T107" fmla="*/ 5856 h 113664"/>
              <a:gd name="T108" fmla="*/ 7316577 w 8402320"/>
              <a:gd name="T109" fmla="*/ 266 h 113664"/>
              <a:gd name="T110" fmla="*/ 7531821 w 8402320"/>
              <a:gd name="T111" fmla="*/ 6584 h 113664"/>
              <a:gd name="T112" fmla="*/ 7553732 w 8402320"/>
              <a:gd name="T113" fmla="*/ 0 h 113664"/>
              <a:gd name="T114" fmla="*/ 7812265 w 8402320"/>
              <a:gd name="T115" fmla="*/ 6850 h 113664"/>
              <a:gd name="T116" fmla="*/ 8070786 w 8402320"/>
              <a:gd name="T117" fmla="*/ 0 h 113664"/>
              <a:gd name="T118" fmla="*/ 8092697 w 8402320"/>
              <a:gd name="T119" fmla="*/ 6584 h 113664"/>
              <a:gd name="T120" fmla="*/ 8307772 w 8402320"/>
              <a:gd name="T121" fmla="*/ 266 h 113664"/>
              <a:gd name="T122" fmla="*/ 8369182 w 8402320"/>
              <a:gd name="T123" fmla="*/ 5856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pic>
        <p:nvPicPr>
          <p:cNvPr id="6" name="Picture 8">
            <a:extLst>
              <a:ext uri="{FF2B5EF4-FFF2-40B4-BE49-F238E27FC236}">
                <a16:creationId xmlns:a16="http://schemas.microsoft.com/office/drawing/2014/main" id="{D840E225-6640-ACF4-05E0-50BEAEA72063}"/>
              </a:ext>
            </a:extLst>
          </p:cNvPr>
          <p:cNvPicPr>
            <a:picLocks noChangeAspect="1"/>
          </p:cNvPicPr>
          <p:nvPr userDrawn="1"/>
        </p:nvPicPr>
        <p:blipFill>
          <a:blip r:embed="rId2">
            <a:extLst>
              <a:ext uri="{28A0092B-C50C-407E-A947-70E740481C1C}">
                <a14:useLocalDpi xmlns:a14="http://schemas.microsoft.com/office/drawing/2010/main" val="0"/>
              </a:ext>
            </a:extLst>
          </a:blip>
          <a:srcRect l="-3264" r="88046"/>
          <a:stretch>
            <a:fillRect/>
          </a:stretch>
        </p:blipFill>
        <p:spPr bwMode="auto">
          <a:xfrm>
            <a:off x="8308975" y="4532313"/>
            <a:ext cx="639763"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C031ABAE-F0AC-3CB2-EEBC-EA0DED7C2EDE}"/>
              </a:ext>
            </a:extLst>
          </p:cNvPr>
          <p:cNvPicPr>
            <a:picLocks noChangeAspect="1"/>
          </p:cNvPicPr>
          <p:nvPr userDrawn="1"/>
        </p:nvPicPr>
        <p:blipFill>
          <a:blip r:embed="rId2">
            <a:extLst>
              <a:ext uri="{28A0092B-C50C-407E-A947-70E740481C1C}">
                <a14:useLocalDpi xmlns:a14="http://schemas.microsoft.com/office/drawing/2010/main" val="0"/>
              </a:ext>
            </a:extLst>
          </a:blip>
          <a:srcRect l="50993" t="-6563" r="35370" b="-13437"/>
          <a:stretch>
            <a:fillRect/>
          </a:stretch>
        </p:blipFill>
        <p:spPr bwMode="auto">
          <a:xfrm>
            <a:off x="212725" y="4441825"/>
            <a:ext cx="549275" cy="547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F30DB0D-D7DE-C887-BD14-B9CE94D7677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 y="2800350"/>
            <a:ext cx="7588250"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685800" y="1597819"/>
            <a:ext cx="7772400" cy="1102519"/>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
        <p:nvSpPr>
          <p:cNvPr id="9" name="Subtitle 2"/>
          <p:cNvSpPr>
            <a:spLocks noGrp="1"/>
          </p:cNvSpPr>
          <p:nvPr>
            <p:ph type="subTitle" idx="1"/>
          </p:nvPr>
        </p:nvSpPr>
        <p:spPr>
          <a:xfrm>
            <a:off x="685800" y="2914650"/>
            <a:ext cx="7772400" cy="1028700"/>
          </a:xfrm>
        </p:spPr>
        <p:txBody>
          <a:bodyPr>
            <a:normAutofit/>
          </a:bodyPr>
          <a:lstStyle>
            <a:lvl1pPr marL="0" indent="0" algn="l">
              <a:buNone/>
              <a:defRPr sz="24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00313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251F2CC-5FE4-1FF5-9C08-EB47B3B461CD}"/>
              </a:ext>
            </a:extLst>
          </p:cNvPr>
          <p:cNvSpPr txBox="1">
            <a:spLocks/>
          </p:cNvSpPr>
          <p:nvPr userDrawn="1"/>
        </p:nvSpPr>
        <p:spPr>
          <a:xfrm>
            <a:off x="7924800" y="4699000"/>
            <a:ext cx="762000" cy="273050"/>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54DC2F8C-A6E5-4ED4-8032-BE1B04B91775}"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pic>
        <p:nvPicPr>
          <p:cNvPr id="5" name="Picture 5">
            <a:extLst>
              <a:ext uri="{FF2B5EF4-FFF2-40B4-BE49-F238E27FC236}">
                <a16:creationId xmlns:a16="http://schemas.microsoft.com/office/drawing/2014/main" id="{C7D318F9-C892-07D8-6633-3504BB0148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863600"/>
            <a:ext cx="8045450"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971550"/>
            <a:ext cx="4038600" cy="3714750"/>
          </a:xfrm>
        </p:spPr>
        <p:txBody>
          <a:bodyPr>
            <a:normAutofit/>
          </a:bodyPr>
          <a:lstStyle>
            <a:lvl1pPr>
              <a:defRPr sz="2400">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71550"/>
            <a:ext cx="4038600" cy="3714750"/>
          </a:xfrm>
        </p:spPr>
        <p:txBody>
          <a:bodyPr>
            <a:normAutofit/>
          </a:bodyPr>
          <a:lstStyle>
            <a:lvl1pPr>
              <a:defRPr sz="2400">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457200" y="205978"/>
            <a:ext cx="8229600" cy="59412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Tree>
    <p:extLst>
      <p:ext uri="{BB962C8B-B14F-4D97-AF65-F5344CB8AC3E}">
        <p14:creationId xmlns:p14="http://schemas.microsoft.com/office/powerpoint/2010/main" val="617289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 caption">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A68582F-B1B8-43D8-784A-9630CAC6E721}"/>
              </a:ext>
            </a:extLst>
          </p:cNvPr>
          <p:cNvSpPr txBox="1">
            <a:spLocks/>
          </p:cNvSpPr>
          <p:nvPr userDrawn="1"/>
        </p:nvSpPr>
        <p:spPr>
          <a:xfrm>
            <a:off x="7924800" y="4699000"/>
            <a:ext cx="762000" cy="273050"/>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BE4365CE-4F48-482E-9DFC-19E49CB3B0B7}"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pic>
        <p:nvPicPr>
          <p:cNvPr id="3" name="Picture 5">
            <a:extLst>
              <a:ext uri="{FF2B5EF4-FFF2-40B4-BE49-F238E27FC236}">
                <a16:creationId xmlns:a16="http://schemas.microsoft.com/office/drawing/2014/main" id="{A0BD9EEF-B824-CE6E-5BDB-3E062C834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863600"/>
            <a:ext cx="8045450"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4648200" y="971550"/>
            <a:ext cx="4038600" cy="3714750"/>
          </a:xfrm>
        </p:spPr>
        <p:txBody>
          <a:bodyPr>
            <a:normAutofit/>
          </a:bodyPr>
          <a:lstStyle>
            <a:lvl1pPr>
              <a:defRPr sz="2400">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457200" y="205978"/>
            <a:ext cx="8229600" cy="59412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
        <p:nvSpPr>
          <p:cNvPr id="5" name="Picture Placeholder 4"/>
          <p:cNvSpPr>
            <a:spLocks noGrp="1"/>
          </p:cNvSpPr>
          <p:nvPr>
            <p:ph type="pic" sz="quarter" idx="10"/>
          </p:nvPr>
        </p:nvSpPr>
        <p:spPr>
          <a:xfrm>
            <a:off x="457200" y="971550"/>
            <a:ext cx="3962400" cy="3733800"/>
          </a:xfrm>
        </p:spPr>
        <p:txBody>
          <a:bodyPr/>
          <a:lstStyle>
            <a:lvl1pPr marL="0" indent="0">
              <a:buNone/>
              <a:defRPr baseline="0"/>
            </a:lvl1pPr>
          </a:lstStyle>
          <a:p>
            <a:pPr lvl="0"/>
            <a:r>
              <a:rPr lang="en-US" noProof="0"/>
              <a:t>Drag picture to placeholder</a:t>
            </a:r>
          </a:p>
          <a:p>
            <a:pPr lvl="0"/>
            <a:r>
              <a:rPr lang="en-US" noProof="0"/>
              <a:t>Or click icon to add</a:t>
            </a:r>
          </a:p>
        </p:txBody>
      </p:sp>
    </p:spTree>
    <p:extLst>
      <p:ext uri="{BB962C8B-B14F-4D97-AF65-F5344CB8AC3E}">
        <p14:creationId xmlns:p14="http://schemas.microsoft.com/office/powerpoint/2010/main" val="3847491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blank footer">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1C6B359-0C33-19EC-2788-3D7BC13221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863600"/>
            <a:ext cx="8045450"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205978"/>
            <a:ext cx="8229600" cy="59412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Tree>
    <p:extLst>
      <p:ext uri="{BB962C8B-B14F-4D97-AF65-F5344CB8AC3E}">
        <p14:creationId xmlns:p14="http://schemas.microsoft.com/office/powerpoint/2010/main" val="76384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DCB027E-9A2E-99FC-2B54-3A7DAD757CAD}"/>
              </a:ext>
            </a:extLst>
          </p:cNvPr>
          <p:cNvSpPr txBox="1">
            <a:spLocks/>
          </p:cNvSpPr>
          <p:nvPr userDrawn="1"/>
        </p:nvSpPr>
        <p:spPr>
          <a:xfrm>
            <a:off x="7924800" y="4699000"/>
            <a:ext cx="762000" cy="273050"/>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F05E28A1-E1E8-4C09-95CD-D2961E74D8E8}"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spTree>
    <p:extLst>
      <p:ext uri="{BB962C8B-B14F-4D97-AF65-F5344CB8AC3E}">
        <p14:creationId xmlns:p14="http://schemas.microsoft.com/office/powerpoint/2010/main" val="215222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A846AEF-7BE6-8138-53C9-81FB45FB337C}"/>
              </a:ext>
            </a:extLst>
          </p:cNvPr>
          <p:cNvSpPr txBox="1">
            <a:spLocks/>
          </p:cNvSpPr>
          <p:nvPr userDrawn="1"/>
        </p:nvSpPr>
        <p:spPr>
          <a:xfrm>
            <a:off x="7924800" y="4699000"/>
            <a:ext cx="762000" cy="273050"/>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4C65A601-0BEB-4F14-B2CF-2C41952EE45D}"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sp>
        <p:nvSpPr>
          <p:cNvPr id="2" name="Title 1"/>
          <p:cNvSpPr>
            <a:spLocks noGrp="1"/>
          </p:cNvSpPr>
          <p:nvPr>
            <p:ph type="title"/>
          </p:nvPr>
        </p:nvSpPr>
        <p:spPr>
          <a:xfrm>
            <a:off x="457201" y="204787"/>
            <a:ext cx="3008313" cy="871538"/>
          </a:xfrm>
        </p:spPr>
        <p:txBody>
          <a:bodyPr>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3575050" y="204787"/>
            <a:ext cx="5111750" cy="4504223"/>
          </a:xfrm>
        </p:spPr>
        <p:txBody>
          <a:bodyPr>
            <a:normAutofit/>
          </a:bodyPr>
          <a:lstStyle>
            <a:lvl1pPr>
              <a:defRPr sz="2400">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5"/>
            <a:ext cx="3008313" cy="3609975"/>
          </a:xfrm>
        </p:spPr>
        <p:txBody>
          <a:bodyPr>
            <a:normAutofit/>
          </a:bodyPr>
          <a:lstStyle>
            <a:lvl1pPr marL="0" indent="0">
              <a:buNone/>
              <a:defRPr sz="2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21867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0CC58C0-078D-EFD2-B684-5B414932A578}"/>
              </a:ext>
            </a:extLst>
          </p:cNvPr>
          <p:cNvSpPr txBox="1">
            <a:spLocks/>
          </p:cNvSpPr>
          <p:nvPr userDrawn="1"/>
        </p:nvSpPr>
        <p:spPr>
          <a:xfrm>
            <a:off x="7924800" y="4699000"/>
            <a:ext cx="762000" cy="273050"/>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23F87673-9654-4A52-9C39-E1B3ECDB94B0}"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sp>
        <p:nvSpPr>
          <p:cNvPr id="2" name="Title 1"/>
          <p:cNvSpPr>
            <a:spLocks noGrp="1"/>
          </p:cNvSpPr>
          <p:nvPr>
            <p:ph type="title"/>
          </p:nvPr>
        </p:nvSpPr>
        <p:spPr>
          <a:xfrm>
            <a:off x="1792288" y="3600450"/>
            <a:ext cx="5486400" cy="425054"/>
          </a:xfrm>
        </p:spPr>
        <p:txBody>
          <a:bodyPr>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4025503"/>
            <a:ext cx="5486400" cy="603647"/>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6982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image" Target="../media/image4.png"/><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39726ED-1A1E-1CAE-EFB7-A511387592F4}"/>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FD53701-903B-39A8-9D37-83F9B277F775}"/>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Slide Number Placeholder 5">
            <a:extLst>
              <a:ext uri="{FF2B5EF4-FFF2-40B4-BE49-F238E27FC236}">
                <a16:creationId xmlns:a16="http://schemas.microsoft.com/office/drawing/2014/main" id="{B964F54D-2091-4B11-81C9-4C99C5A35A45}"/>
              </a:ext>
            </a:extLst>
          </p:cNvPr>
          <p:cNvSpPr>
            <a:spLocks noGrp="1"/>
          </p:cNvSpPr>
          <p:nvPr>
            <p:ph type="sldNum" sz="quarter" idx="4"/>
          </p:nvPr>
        </p:nvSpPr>
        <p:spPr>
          <a:xfrm>
            <a:off x="7924800" y="4767263"/>
            <a:ext cx="762000" cy="274637"/>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A6A6A6"/>
                </a:solidFill>
                <a:cs typeface="Arial" panose="020B0604020202020204" pitchFamily="34" charset="0"/>
              </a:defRPr>
            </a:lvl1pPr>
          </a:lstStyle>
          <a:p>
            <a:pPr>
              <a:defRPr/>
            </a:pPr>
            <a:fld id="{08C03281-805B-424D-99C3-B52E4F9DFFB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Lst>
  <p:hf hdr="0" dt="0"/>
  <p:txStyles>
    <p:titleStyle>
      <a:lvl1pPr algn="l" rtl="0" eaLnBrk="0" fontAlgn="base" hangingPunct="0">
        <a:spcBef>
          <a:spcPct val="0"/>
        </a:spcBef>
        <a:spcAft>
          <a:spcPct val="0"/>
        </a:spcAft>
        <a:defRPr sz="2800" kern="1200">
          <a:solidFill>
            <a:srgbClr val="00A94F"/>
          </a:solidFill>
          <a:latin typeface="Arial Rounded MT Bold" panose="020F0704030504030204" pitchFamily="34" charset="0"/>
          <a:ea typeface="MS PGothic" panose="020B0600070205080204" pitchFamily="34" charset="-128"/>
          <a:cs typeface="ＭＳ Ｐゴシック" charset="0"/>
        </a:defRPr>
      </a:lvl1pPr>
      <a:lvl2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5pPr>
      <a:lvl6pPr marL="457200" algn="l" rtl="0" fontAlgn="base">
        <a:spcBef>
          <a:spcPct val="0"/>
        </a:spcBef>
        <a:spcAft>
          <a:spcPct val="0"/>
        </a:spcAft>
        <a:defRPr sz="2800">
          <a:solidFill>
            <a:srgbClr val="00A94F"/>
          </a:solidFill>
          <a:latin typeface="Arial Rounded MT Bold" pitchFamily="34" charset="0"/>
        </a:defRPr>
      </a:lvl6pPr>
      <a:lvl7pPr marL="914400" algn="l" rtl="0" fontAlgn="base">
        <a:spcBef>
          <a:spcPct val="0"/>
        </a:spcBef>
        <a:spcAft>
          <a:spcPct val="0"/>
        </a:spcAft>
        <a:defRPr sz="2800">
          <a:solidFill>
            <a:srgbClr val="00A94F"/>
          </a:solidFill>
          <a:latin typeface="Arial Rounded MT Bold" pitchFamily="34" charset="0"/>
        </a:defRPr>
      </a:lvl7pPr>
      <a:lvl8pPr marL="1371600" algn="l" rtl="0" fontAlgn="base">
        <a:spcBef>
          <a:spcPct val="0"/>
        </a:spcBef>
        <a:spcAft>
          <a:spcPct val="0"/>
        </a:spcAft>
        <a:defRPr sz="2800">
          <a:solidFill>
            <a:srgbClr val="00A94F"/>
          </a:solidFill>
          <a:latin typeface="Arial Rounded MT Bold" pitchFamily="34" charset="0"/>
        </a:defRPr>
      </a:lvl8pPr>
      <a:lvl9pPr marL="1828800" algn="l" rtl="0" fontAlgn="base">
        <a:spcBef>
          <a:spcPct val="0"/>
        </a:spcBef>
        <a:spcAft>
          <a:spcPct val="0"/>
        </a:spcAft>
        <a:defRPr sz="2800">
          <a:solidFill>
            <a:srgbClr val="00A94F"/>
          </a:solidFill>
          <a:latin typeface="Arial Rounded MT Bold" pitchFamily="34" charset="0"/>
        </a:defRPr>
      </a:lvl9pPr>
    </p:titleStyle>
    <p:bodyStyle>
      <a:lvl1pPr marL="342900" indent="-3429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EDD89">
            <a:alpha val="59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68D0C4-5FF8-8BE5-736E-824D4C815A70}"/>
              </a:ext>
            </a:extLst>
          </p:cNvPr>
          <p:cNvSpPr>
            <a:spLocks noGrp="1"/>
          </p:cNvSpPr>
          <p:nvPr>
            <p:ph type="title"/>
          </p:nvPr>
        </p:nvSpPr>
        <p:spPr>
          <a:xfrm>
            <a:off x="1075135" y="241698"/>
            <a:ext cx="6993731" cy="994172"/>
          </a:xfrm>
          <a:prstGeom prst="rect">
            <a:avLst/>
          </a:prstGeom>
        </p:spPr>
        <p:txBody>
          <a:bodyPr vert="horz" lIns="91440" tIns="45720" rIns="91440" bIns="45720" rtlCol="0" anchor="ctr">
            <a:normAutofit/>
          </a:bodyPr>
          <a:lstStyle/>
          <a:p>
            <a:r>
              <a:rPr lang="en-US"/>
              <a:t>Arial Black Header</a:t>
            </a:r>
          </a:p>
        </p:txBody>
      </p:sp>
      <p:sp>
        <p:nvSpPr>
          <p:cNvPr id="3" name="Text Placeholder 2">
            <a:extLst>
              <a:ext uri="{FF2B5EF4-FFF2-40B4-BE49-F238E27FC236}">
                <a16:creationId xmlns:a16="http://schemas.microsoft.com/office/drawing/2014/main" id="{A324DCEC-85A2-A634-5AF8-71D90702EDE6}"/>
              </a:ext>
            </a:extLst>
          </p:cNvPr>
          <p:cNvSpPr>
            <a:spLocks noGrp="1"/>
          </p:cNvSpPr>
          <p:nvPr>
            <p:ph type="body" idx="1"/>
          </p:nvPr>
        </p:nvSpPr>
        <p:spPr>
          <a:xfrm>
            <a:off x="1203721" y="1358503"/>
            <a:ext cx="6736556"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yellow and grey lines">
            <a:extLst>
              <a:ext uri="{FF2B5EF4-FFF2-40B4-BE49-F238E27FC236}">
                <a16:creationId xmlns:a16="http://schemas.microsoft.com/office/drawing/2014/main" id="{277C4737-BDCA-5480-22F0-CD502A0ED0D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917663" cy="1099794"/>
          </a:xfrm>
          <a:prstGeom prst="rect">
            <a:avLst/>
          </a:prstGeom>
        </p:spPr>
      </p:pic>
    </p:spTree>
    <p:extLst>
      <p:ext uri="{BB962C8B-B14F-4D97-AF65-F5344CB8AC3E}">
        <p14:creationId xmlns:p14="http://schemas.microsoft.com/office/powerpoint/2010/main" val="3399920350"/>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 id="2147484044" r:id="rId15"/>
    <p:sldLayoutId id="2147484045" r:id="rId16"/>
    <p:sldLayoutId id="2147484046" r:id="rId17"/>
  </p:sldLayoutIdLst>
  <p:txStyles>
    <p:titleStyle>
      <a:lvl1pPr algn="l" defTabSz="685800" rtl="0" eaLnBrk="1" latinLnBrk="0" hangingPunct="1">
        <a:lnSpc>
          <a:spcPct val="90000"/>
        </a:lnSpc>
        <a:spcBef>
          <a:spcPct val="0"/>
        </a:spcBef>
        <a:buNone/>
        <a:defRPr sz="3300" kern="1200">
          <a:solidFill>
            <a:schemeClr val="accent6">
              <a:lumMod val="50000"/>
            </a:schemeClr>
          </a:solidFill>
          <a:latin typeface="Arial Black" panose="020B0A040201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6">
              <a:lumMod val="50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6">
              <a:lumMod val="50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6">
              <a:lumMod val="50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6">
              <a:lumMod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6">
              <a:lumMod val="50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hyperlink" Target="mailto:julie.lollar.hawk@emory.edu" TargetMode="External"/><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7.xml"/><Relationship Id="rId5" Type="http://schemas.openxmlformats.org/officeDocument/2006/relationships/image" Target="../media/image12.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7.xml"/><Relationship Id="rId5" Type="http://schemas.openxmlformats.org/officeDocument/2006/relationships/image" Target="../media/image12.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hyperlink" Target="https://pedsresearch.org/bird/event/phrma-foundation-translational-medicine-faculty-starter-grant"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hyperlink" Target="https://www.pedsresearch.org/bird/event/alexs-lemonade-stand-runx1-early-career-investigator-grant-progra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om.qualtrics.emory.edu/jfe/form/SV_3e2UCpI3gqK8BSe"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hyperlink" Target="mailto:Gray.Elizabeth.Messina@emory.edu" TargetMode="External"/><Relationship Id="rId4" Type="http://schemas.openxmlformats.org/officeDocument/2006/relationships/hyperlink" Target="https://www.pedsresearch.org/bird/event/alexs-lemonade-stand-runx1-early-career-investigator-grant-progra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pedsresearch.org/bird/event/georgia-ctsa-kl2-program1" TargetMode="External"/><Relationship Id="rId2" Type="http://schemas.openxmlformats.org/officeDocument/2006/relationships/hyperlink" Target="https://pedsresearch.org/bird/event/transforming-ideas-into-impact-convergence-research-internal-seed-program-svpr-fy27" TargetMode="Externa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6F4C-C8C0-CB76-C7EB-9455245882F7}"/>
              </a:ext>
            </a:extLst>
          </p:cNvPr>
          <p:cNvSpPr>
            <a:spLocks noGrp="1"/>
          </p:cNvSpPr>
          <p:nvPr>
            <p:ph type="ctrTitle" idx="4294967295"/>
          </p:nvPr>
        </p:nvSpPr>
        <p:spPr>
          <a:xfrm>
            <a:off x="3048000" y="-5054"/>
            <a:ext cx="3757569" cy="1241822"/>
          </a:xfrm>
        </p:spPr>
        <p:txBody>
          <a:bodyPr>
            <a:normAutofit/>
          </a:bodyPr>
          <a:lstStyle/>
          <a:p>
            <a:r>
              <a:rPr lang="en-US" sz="6000" b="1">
                <a:latin typeface="Rockwell" panose="02060603020205020403" pitchFamily="18" charset="0"/>
              </a:rPr>
              <a:t>K-Club</a:t>
            </a:r>
          </a:p>
        </p:txBody>
      </p:sp>
      <p:sp>
        <p:nvSpPr>
          <p:cNvPr id="3" name="Subtitle 2">
            <a:extLst>
              <a:ext uri="{FF2B5EF4-FFF2-40B4-BE49-F238E27FC236}">
                <a16:creationId xmlns:a16="http://schemas.microsoft.com/office/drawing/2014/main" id="{E2A87185-EAE8-9365-3B3C-9FBFA7178B0E}"/>
              </a:ext>
            </a:extLst>
          </p:cNvPr>
          <p:cNvSpPr>
            <a:spLocks noGrp="1"/>
          </p:cNvSpPr>
          <p:nvPr>
            <p:ph type="subTitle" idx="1"/>
          </p:nvPr>
        </p:nvSpPr>
        <p:spPr>
          <a:xfrm>
            <a:off x="966831" y="1621032"/>
            <a:ext cx="6858000" cy="1712717"/>
          </a:xfrm>
        </p:spPr>
        <p:txBody>
          <a:bodyPr vert="horz" lIns="68580" tIns="34290" rIns="68580" bIns="34290" rtlCol="0" anchor="t">
            <a:normAutofit fontScale="92500"/>
          </a:bodyPr>
          <a:lstStyle/>
          <a:p>
            <a:r>
              <a:rPr lang="en-US" sz="3200" b="1" dirty="0">
                <a:latin typeface="Rockwell" panose="02060603020205020403" pitchFamily="18" charset="0"/>
                <a:cs typeface="Arial"/>
              </a:rPr>
              <a:t>Feedback-Driven Aims: A Smarter Approach to Grant Writing </a:t>
            </a:r>
          </a:p>
          <a:p>
            <a:r>
              <a:rPr lang="en-US" sz="3200" b="1">
                <a:latin typeface="Rockwell" panose="02060603020205020403" pitchFamily="18" charset="0"/>
                <a:cs typeface="Arial"/>
              </a:rPr>
              <a:t>0  5/11/26</a:t>
            </a:r>
            <a:endParaRPr lang="en-US" sz="3200" b="1" dirty="0">
              <a:latin typeface="Rockwell" panose="02060603020205020403" pitchFamily="18" charset="0"/>
              <a:cs typeface="Arial"/>
            </a:endParaRPr>
          </a:p>
          <a:p>
            <a:endParaRPr lang="en-US" sz="2400" dirty="0">
              <a:latin typeface="Tw Cen MT" panose="020B0602020104020603" pitchFamily="34" charset="0"/>
            </a:endParaRPr>
          </a:p>
        </p:txBody>
      </p:sp>
    </p:spTree>
    <p:extLst>
      <p:ext uri="{BB962C8B-B14F-4D97-AF65-F5344CB8AC3E}">
        <p14:creationId xmlns:p14="http://schemas.microsoft.com/office/powerpoint/2010/main" val="4266996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DA6EFD0E-554A-3DC2-86A6-6EDE5CA55A8D}"/>
              </a:ext>
            </a:extLst>
          </p:cNvPr>
          <p:cNvSpPr/>
          <p:nvPr/>
        </p:nvSpPr>
        <p:spPr>
          <a:xfrm>
            <a:off x="4028625" y="3026240"/>
            <a:ext cx="4629150" cy="1979640"/>
          </a:xfrm>
          <a:prstGeom prst="roundRect">
            <a:avLst/>
          </a:pr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lvl="0">
              <a:defRPr/>
            </a:pPr>
            <a:r>
              <a:rPr lang="en-US" sz="2800" dirty="0">
                <a:solidFill>
                  <a:prstClr val="white"/>
                </a:solidFill>
                <a:latin typeface="Arial" panose="020B0604020202020204" pitchFamily="34" charset="0"/>
                <a:cs typeface="Arial" panose="020B0604020202020204" pitchFamily="34" charset="0"/>
              </a:rPr>
              <a:t>What feedback do you find that you most need or most often give (specific to Specific Aims)?</a:t>
            </a:r>
          </a:p>
        </p:txBody>
      </p:sp>
      <p:sp>
        <p:nvSpPr>
          <p:cNvPr id="2" name="Title 1">
            <a:extLst>
              <a:ext uri="{FF2B5EF4-FFF2-40B4-BE49-F238E27FC236}">
                <a16:creationId xmlns:a16="http://schemas.microsoft.com/office/drawing/2014/main" id="{F6F34756-977C-E249-81F8-49709293A879}"/>
              </a:ext>
            </a:extLst>
          </p:cNvPr>
          <p:cNvSpPr>
            <a:spLocks noGrp="1"/>
          </p:cNvSpPr>
          <p:nvPr>
            <p:ph type="title"/>
          </p:nvPr>
        </p:nvSpPr>
        <p:spPr>
          <a:xfrm>
            <a:off x="857221" y="35473"/>
            <a:ext cx="6993731" cy="994172"/>
          </a:xfrm>
        </p:spPr>
        <p:txBody>
          <a:bodyPr>
            <a:normAutofit fontScale="90000"/>
          </a:bodyPr>
          <a:lstStyle/>
          <a:p>
            <a:r>
              <a:rPr lang="en-US" dirty="0"/>
              <a:t>Why Feedback Matters for Specific Aims </a:t>
            </a:r>
          </a:p>
        </p:txBody>
      </p:sp>
      <p:grpSp>
        <p:nvGrpSpPr>
          <p:cNvPr id="4" name="Group 3">
            <a:extLst>
              <a:ext uri="{FF2B5EF4-FFF2-40B4-BE49-F238E27FC236}">
                <a16:creationId xmlns:a16="http://schemas.microsoft.com/office/drawing/2014/main" id="{5BEBE7B8-7BF4-7667-D127-6EE4E3351B65}"/>
              </a:ext>
            </a:extLst>
          </p:cNvPr>
          <p:cNvGrpSpPr/>
          <p:nvPr/>
        </p:nvGrpSpPr>
        <p:grpSpPr>
          <a:xfrm>
            <a:off x="486225" y="1046600"/>
            <a:ext cx="4629150" cy="1979640"/>
            <a:chOff x="-1245600" y="2248018"/>
            <a:chExt cx="4629150" cy="1979640"/>
          </a:xfrm>
        </p:grpSpPr>
        <p:sp>
          <p:nvSpPr>
            <p:cNvPr id="7" name="Rectangle: Rounded Corners 6">
              <a:extLst>
                <a:ext uri="{FF2B5EF4-FFF2-40B4-BE49-F238E27FC236}">
                  <a16:creationId xmlns:a16="http://schemas.microsoft.com/office/drawing/2014/main" id="{04EDA4DE-DB1E-1F7D-C940-33CA8EF0699A}"/>
                </a:ext>
              </a:extLst>
            </p:cNvPr>
            <p:cNvSpPr/>
            <p:nvPr/>
          </p:nvSpPr>
          <p:spPr>
            <a:xfrm>
              <a:off x="-1245600" y="2248018"/>
              <a:ext cx="4629150" cy="1979640"/>
            </a:xfrm>
            <a:prstGeom prst="roundRect">
              <a:avLst/>
            </a:pr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Rectangle: Rounded Corners 4">
              <a:extLst>
                <a:ext uri="{FF2B5EF4-FFF2-40B4-BE49-F238E27FC236}">
                  <a16:creationId xmlns:a16="http://schemas.microsoft.com/office/drawing/2014/main" id="{1DB5679E-1286-1A22-6404-D72EAC28FA1B}"/>
                </a:ext>
              </a:extLst>
            </p:cNvPr>
            <p:cNvSpPr txBox="1"/>
            <p:nvPr/>
          </p:nvSpPr>
          <p:spPr>
            <a:xfrm>
              <a:off x="-1052324" y="2303017"/>
              <a:ext cx="4435874" cy="15698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r>
                <a:rPr lang="en-US" sz="2800" dirty="0">
                  <a:latin typeface="Arial" panose="020B0604020202020204" pitchFamily="34" charset="0"/>
                  <a:cs typeface="Arial" panose="020B0604020202020204" pitchFamily="34" charset="0"/>
                </a:rPr>
                <a:t>Briefly describe why feedback matters in crafting a solid aims page.</a:t>
              </a:r>
            </a:p>
          </p:txBody>
        </p:sp>
      </p:grpSp>
    </p:spTree>
    <p:extLst>
      <p:ext uri="{BB962C8B-B14F-4D97-AF65-F5344CB8AC3E}">
        <p14:creationId xmlns:p14="http://schemas.microsoft.com/office/powerpoint/2010/main" val="402404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E1BDF-C929-DF4B-5BBD-66246AC23E64}"/>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C328ED2D-551D-541D-88B7-267A636DB3EA}"/>
              </a:ext>
            </a:extLst>
          </p:cNvPr>
          <p:cNvSpPr/>
          <p:nvPr/>
        </p:nvSpPr>
        <p:spPr>
          <a:xfrm>
            <a:off x="4028625" y="3026240"/>
            <a:ext cx="4629150" cy="1979640"/>
          </a:xfrm>
          <a:prstGeom prst="roundRect">
            <a:avLst/>
          </a:pr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lvl="0">
              <a:defRPr/>
            </a:pPr>
            <a:r>
              <a:rPr lang="en-US" sz="2800" dirty="0">
                <a:solidFill>
                  <a:prstClr val="white"/>
                </a:solidFill>
                <a:latin typeface="Arial" panose="020B0604020202020204" pitchFamily="34" charset="0"/>
                <a:cs typeface="Arial" panose="020B0604020202020204" pitchFamily="34" charset="0"/>
              </a:rPr>
              <a:t>Discuss the advantages that a workshop setting for Specific Aims confers on the writing process.</a:t>
            </a:r>
          </a:p>
        </p:txBody>
      </p:sp>
      <p:sp>
        <p:nvSpPr>
          <p:cNvPr id="2" name="Title 1">
            <a:extLst>
              <a:ext uri="{FF2B5EF4-FFF2-40B4-BE49-F238E27FC236}">
                <a16:creationId xmlns:a16="http://schemas.microsoft.com/office/drawing/2014/main" id="{B7141991-1229-2B94-998E-72539154ADCB}"/>
              </a:ext>
            </a:extLst>
          </p:cNvPr>
          <p:cNvSpPr>
            <a:spLocks noGrp="1"/>
          </p:cNvSpPr>
          <p:nvPr>
            <p:ph type="title"/>
          </p:nvPr>
        </p:nvSpPr>
        <p:spPr>
          <a:xfrm>
            <a:off x="857221" y="35473"/>
            <a:ext cx="6993731" cy="994172"/>
          </a:xfrm>
        </p:spPr>
        <p:txBody>
          <a:bodyPr>
            <a:normAutofit fontScale="90000"/>
          </a:bodyPr>
          <a:lstStyle/>
          <a:p>
            <a:r>
              <a:rPr lang="en-US" dirty="0"/>
              <a:t>Types of Feedback for Specific Aims </a:t>
            </a:r>
          </a:p>
        </p:txBody>
      </p:sp>
      <p:grpSp>
        <p:nvGrpSpPr>
          <p:cNvPr id="4" name="Group 3">
            <a:extLst>
              <a:ext uri="{FF2B5EF4-FFF2-40B4-BE49-F238E27FC236}">
                <a16:creationId xmlns:a16="http://schemas.microsoft.com/office/drawing/2014/main" id="{9FCF717D-9797-C84E-945D-7D096DA08AC0}"/>
              </a:ext>
            </a:extLst>
          </p:cNvPr>
          <p:cNvGrpSpPr/>
          <p:nvPr/>
        </p:nvGrpSpPr>
        <p:grpSpPr>
          <a:xfrm>
            <a:off x="486225" y="1046600"/>
            <a:ext cx="4629150" cy="1979640"/>
            <a:chOff x="-1245600" y="2248018"/>
            <a:chExt cx="4629150" cy="1979640"/>
          </a:xfrm>
          <a:solidFill>
            <a:schemeClr val="accent6">
              <a:lumMod val="50000"/>
            </a:schemeClr>
          </a:solidFill>
        </p:grpSpPr>
        <p:sp>
          <p:nvSpPr>
            <p:cNvPr id="7" name="Rectangle: Rounded Corners 6">
              <a:extLst>
                <a:ext uri="{FF2B5EF4-FFF2-40B4-BE49-F238E27FC236}">
                  <a16:creationId xmlns:a16="http://schemas.microsoft.com/office/drawing/2014/main" id="{214D41A1-5908-8631-096E-022EB3B953F1}"/>
                </a:ext>
              </a:extLst>
            </p:cNvPr>
            <p:cNvSpPr/>
            <p:nvPr/>
          </p:nvSpPr>
          <p:spPr>
            <a:xfrm>
              <a:off x="-1245600" y="2248018"/>
              <a:ext cx="4629150" cy="197964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Rectangle: Rounded Corners 4">
              <a:extLst>
                <a:ext uri="{FF2B5EF4-FFF2-40B4-BE49-F238E27FC236}">
                  <a16:creationId xmlns:a16="http://schemas.microsoft.com/office/drawing/2014/main" id="{3807423D-676F-11CF-BA8B-437567C8EA6B}"/>
                </a:ext>
              </a:extLst>
            </p:cNvPr>
            <p:cNvSpPr txBox="1"/>
            <p:nvPr/>
          </p:nvSpPr>
          <p:spPr>
            <a:xfrm>
              <a:off x="-1052324" y="2303017"/>
              <a:ext cx="4230899" cy="15698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r>
                <a:rPr lang="en-US" sz="2800" dirty="0">
                  <a:latin typeface="Arial" panose="020B0604020202020204" pitchFamily="34" charset="0"/>
                  <a:cs typeface="Arial" panose="020B0604020202020204" pitchFamily="34" charset="0"/>
                </a:rPr>
                <a:t>Do you prefer oral feedback, written feedback, or a mix of the two? Why?</a:t>
              </a:r>
            </a:p>
          </p:txBody>
        </p:sp>
      </p:grpSp>
    </p:spTree>
    <p:extLst>
      <p:ext uri="{BB962C8B-B14F-4D97-AF65-F5344CB8AC3E}">
        <p14:creationId xmlns:p14="http://schemas.microsoft.com/office/powerpoint/2010/main" val="145931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F1112-2F05-80A5-78FC-C5BB2BF32BD5}"/>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565ECB57-56C6-F198-1AB9-9659B3953106}"/>
              </a:ext>
            </a:extLst>
          </p:cNvPr>
          <p:cNvSpPr/>
          <p:nvPr/>
        </p:nvSpPr>
        <p:spPr>
          <a:xfrm>
            <a:off x="3991838" y="3107080"/>
            <a:ext cx="4629150" cy="1979640"/>
          </a:xfrm>
          <a:prstGeom prst="roundRect">
            <a:avLst/>
          </a:pr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749BC16-12B5-AF51-F764-DD6A4B92D59D}"/>
              </a:ext>
            </a:extLst>
          </p:cNvPr>
          <p:cNvSpPr>
            <a:spLocks noGrp="1"/>
          </p:cNvSpPr>
          <p:nvPr>
            <p:ph type="title"/>
          </p:nvPr>
        </p:nvSpPr>
        <p:spPr>
          <a:xfrm>
            <a:off x="808735" y="54498"/>
            <a:ext cx="8212865" cy="994172"/>
          </a:xfrm>
        </p:spPr>
        <p:txBody>
          <a:bodyPr>
            <a:normAutofit fontScale="90000"/>
          </a:bodyPr>
          <a:lstStyle/>
          <a:p>
            <a:r>
              <a:rPr lang="en-US" dirty="0"/>
              <a:t>Specific Aims Best Practices: Intro Paragraph(s)</a:t>
            </a:r>
          </a:p>
        </p:txBody>
      </p:sp>
      <p:sp>
        <p:nvSpPr>
          <p:cNvPr id="3" name="TextBox 2">
            <a:extLst>
              <a:ext uri="{FF2B5EF4-FFF2-40B4-BE49-F238E27FC236}">
                <a16:creationId xmlns:a16="http://schemas.microsoft.com/office/drawing/2014/main" id="{D29FF8FC-8C55-C8D8-C6F4-285BC09EBB97}"/>
              </a:ext>
            </a:extLst>
          </p:cNvPr>
          <p:cNvSpPr txBox="1"/>
          <p:nvPr/>
        </p:nvSpPr>
        <p:spPr>
          <a:xfrm>
            <a:off x="4181485" y="3121843"/>
            <a:ext cx="4249856" cy="2308324"/>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Did you have to re-read a revised RFA or NOFO? If so, what kinds of changes had been made? How obvious were they?</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B22A13E5-11EB-CC7F-7D3B-6AA5EF0119FA}"/>
              </a:ext>
            </a:extLst>
          </p:cNvPr>
          <p:cNvGrpSpPr/>
          <p:nvPr/>
        </p:nvGrpSpPr>
        <p:grpSpPr>
          <a:xfrm>
            <a:off x="486225" y="1046600"/>
            <a:ext cx="4629150" cy="1979640"/>
            <a:chOff x="-1245600" y="2248018"/>
            <a:chExt cx="4629150" cy="1979640"/>
          </a:xfrm>
        </p:grpSpPr>
        <p:sp>
          <p:nvSpPr>
            <p:cNvPr id="7" name="Rectangle: Rounded Corners 6">
              <a:extLst>
                <a:ext uri="{FF2B5EF4-FFF2-40B4-BE49-F238E27FC236}">
                  <a16:creationId xmlns:a16="http://schemas.microsoft.com/office/drawing/2014/main" id="{4810E8F4-6800-3EA5-54EF-A85AE4317CE7}"/>
                </a:ext>
              </a:extLst>
            </p:cNvPr>
            <p:cNvSpPr/>
            <p:nvPr/>
          </p:nvSpPr>
          <p:spPr>
            <a:xfrm>
              <a:off x="-1245600" y="2248018"/>
              <a:ext cx="4629150" cy="1979640"/>
            </a:xfrm>
            <a:prstGeom prst="roundRect">
              <a:avLst/>
            </a:pr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Rectangle: Rounded Corners 4">
              <a:extLst>
                <a:ext uri="{FF2B5EF4-FFF2-40B4-BE49-F238E27FC236}">
                  <a16:creationId xmlns:a16="http://schemas.microsoft.com/office/drawing/2014/main" id="{D34DDFE7-60E2-8AC1-EC60-574BC4DE26E7}"/>
                </a:ext>
              </a:extLst>
            </p:cNvPr>
            <p:cNvSpPr txBox="1"/>
            <p:nvPr/>
          </p:nvSpPr>
          <p:spPr>
            <a:xfrm>
              <a:off x="-1052324" y="2345691"/>
              <a:ext cx="4259699" cy="1786364"/>
            </a:xfrm>
            <a:prstGeom prst="rect">
              <a:avLst/>
            </a:prstGeom>
            <a:solidFill>
              <a:schemeClr val="accent6">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r>
                <a:rPr lang="en-US" sz="2400" dirty="0">
                  <a:solidFill>
                    <a:schemeClr val="bg1"/>
                  </a:solidFill>
                  <a:latin typeface="Arial" panose="020B0604020202020204" pitchFamily="34" charset="0"/>
                  <a:cs typeface="Arial" panose="020B0604020202020204" pitchFamily="34" charset="0"/>
                </a:rPr>
                <a:t>Did you talk to the program officer? If so, what guidance did they provide, and how confident were they in that advice?</a:t>
              </a:r>
            </a:p>
          </p:txBody>
        </p:sp>
      </p:grpSp>
    </p:spTree>
    <p:extLst>
      <p:ext uri="{BB962C8B-B14F-4D97-AF65-F5344CB8AC3E}">
        <p14:creationId xmlns:p14="http://schemas.microsoft.com/office/powerpoint/2010/main" val="416743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2746D-558F-280B-FDB6-037A722033A3}"/>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5CD11EBE-6CC1-CDDA-C1C2-9C63778C81CE}"/>
              </a:ext>
            </a:extLst>
          </p:cNvPr>
          <p:cNvSpPr/>
          <p:nvPr/>
        </p:nvSpPr>
        <p:spPr>
          <a:xfrm>
            <a:off x="3991838" y="3107080"/>
            <a:ext cx="4629150" cy="1979640"/>
          </a:xfrm>
          <a:prstGeom prst="roundRect">
            <a:avLst/>
          </a:pr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F5BF0AA-3699-790B-914C-FDD4CA5A33EB}"/>
              </a:ext>
            </a:extLst>
          </p:cNvPr>
          <p:cNvSpPr>
            <a:spLocks noGrp="1"/>
          </p:cNvSpPr>
          <p:nvPr>
            <p:ph type="title"/>
          </p:nvPr>
        </p:nvSpPr>
        <p:spPr>
          <a:xfrm>
            <a:off x="808735" y="54498"/>
            <a:ext cx="8212865" cy="994172"/>
          </a:xfrm>
        </p:spPr>
        <p:txBody>
          <a:bodyPr>
            <a:normAutofit/>
          </a:bodyPr>
          <a:lstStyle/>
          <a:p>
            <a:r>
              <a:rPr lang="en-US" dirty="0"/>
              <a:t>Feedback for Intro Paragraph(s)</a:t>
            </a:r>
          </a:p>
        </p:txBody>
      </p:sp>
      <p:sp>
        <p:nvSpPr>
          <p:cNvPr id="3" name="TextBox 2">
            <a:extLst>
              <a:ext uri="{FF2B5EF4-FFF2-40B4-BE49-F238E27FC236}">
                <a16:creationId xmlns:a16="http://schemas.microsoft.com/office/drawing/2014/main" id="{4647A484-A893-D25C-62CC-503F89545236}"/>
              </a:ext>
            </a:extLst>
          </p:cNvPr>
          <p:cNvSpPr txBox="1"/>
          <p:nvPr/>
        </p:nvSpPr>
        <p:spPr>
          <a:xfrm>
            <a:off x="3991839" y="3335153"/>
            <a:ext cx="4629149" cy="1523494"/>
          </a:xfrm>
          <a:prstGeom prst="rect">
            <a:avLst/>
          </a:prstGeom>
          <a:noFill/>
        </p:spPr>
        <p:txBody>
          <a:bodyPr wrap="square" rtlCol="0">
            <a:spAutoFit/>
          </a:bodyPr>
          <a:lstStyle/>
          <a:p>
            <a:r>
              <a:rPr lang="en-US" sz="2300" dirty="0">
                <a:solidFill>
                  <a:schemeClr val="bg1"/>
                </a:solidFill>
                <a:latin typeface="Arial" panose="020B0604020202020204" pitchFamily="34" charset="0"/>
                <a:cs typeface="Arial" panose="020B0604020202020204" pitchFamily="34" charset="0"/>
              </a:rPr>
              <a:t>What do you wish you had known about the introductory material the first time you wrote Specific Aims?</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69D66035-45EF-6F16-E682-B6957D567357}"/>
              </a:ext>
            </a:extLst>
          </p:cNvPr>
          <p:cNvGrpSpPr/>
          <p:nvPr/>
        </p:nvGrpSpPr>
        <p:grpSpPr>
          <a:xfrm>
            <a:off x="486225" y="1046600"/>
            <a:ext cx="4629150" cy="1979640"/>
            <a:chOff x="-1245600" y="2248018"/>
            <a:chExt cx="4629150" cy="1979640"/>
          </a:xfrm>
          <a:solidFill>
            <a:schemeClr val="accent6">
              <a:lumMod val="50000"/>
            </a:schemeClr>
          </a:solidFill>
        </p:grpSpPr>
        <p:sp>
          <p:nvSpPr>
            <p:cNvPr id="7" name="Rectangle: Rounded Corners 6">
              <a:extLst>
                <a:ext uri="{FF2B5EF4-FFF2-40B4-BE49-F238E27FC236}">
                  <a16:creationId xmlns:a16="http://schemas.microsoft.com/office/drawing/2014/main" id="{E02B2D3A-DEA8-2578-70F3-202BEC556C97}"/>
                </a:ext>
              </a:extLst>
            </p:cNvPr>
            <p:cNvSpPr/>
            <p:nvPr/>
          </p:nvSpPr>
          <p:spPr>
            <a:xfrm>
              <a:off x="-1245600" y="2248018"/>
              <a:ext cx="4629150" cy="197964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Rectangle: Rounded Corners 4">
              <a:extLst>
                <a:ext uri="{FF2B5EF4-FFF2-40B4-BE49-F238E27FC236}">
                  <a16:creationId xmlns:a16="http://schemas.microsoft.com/office/drawing/2014/main" id="{D6254A56-BD39-B032-AEEB-BF9DCEADC940}"/>
                </a:ext>
              </a:extLst>
            </p:cNvPr>
            <p:cNvSpPr txBox="1"/>
            <p:nvPr/>
          </p:nvSpPr>
          <p:spPr>
            <a:xfrm>
              <a:off x="-1052324" y="2382217"/>
              <a:ext cx="4245299" cy="17498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r>
                <a:rPr lang="en-US" sz="2400" dirty="0">
                  <a:solidFill>
                    <a:schemeClr val="bg1"/>
                  </a:solidFill>
                  <a:latin typeface="Arial" panose="020B0604020202020204" pitchFamily="34" charset="0"/>
                  <a:cs typeface="Arial" panose="020B0604020202020204" pitchFamily="34" charset="0"/>
                </a:rPr>
                <a:t>What is the best feedback you have either given or received for the introductory material on  a Specific Aims page?</a:t>
              </a:r>
            </a:p>
          </p:txBody>
        </p:sp>
      </p:grpSp>
    </p:spTree>
    <p:extLst>
      <p:ext uri="{BB962C8B-B14F-4D97-AF65-F5344CB8AC3E}">
        <p14:creationId xmlns:p14="http://schemas.microsoft.com/office/powerpoint/2010/main" val="314228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F05CE-11F3-DE48-9A6C-39A9B21FD044}"/>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838F68F3-55F2-B6DF-CB8B-49F29744016C}"/>
              </a:ext>
            </a:extLst>
          </p:cNvPr>
          <p:cNvSpPr/>
          <p:nvPr/>
        </p:nvSpPr>
        <p:spPr>
          <a:xfrm>
            <a:off x="3991838" y="3107080"/>
            <a:ext cx="4629150" cy="1979640"/>
          </a:xfrm>
          <a:prstGeom prst="roundRect">
            <a:avLst/>
          </a:pr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5A5EE3A-7693-4095-3D8E-17BF32AFF7F5}"/>
              </a:ext>
            </a:extLst>
          </p:cNvPr>
          <p:cNvSpPr>
            <a:spLocks noGrp="1"/>
          </p:cNvSpPr>
          <p:nvPr>
            <p:ph type="title"/>
          </p:nvPr>
        </p:nvSpPr>
        <p:spPr>
          <a:xfrm>
            <a:off x="808735" y="54498"/>
            <a:ext cx="8212865" cy="994172"/>
          </a:xfrm>
        </p:spPr>
        <p:txBody>
          <a:bodyPr>
            <a:normAutofit fontScale="90000"/>
          </a:bodyPr>
          <a:lstStyle/>
          <a:p>
            <a:r>
              <a:rPr lang="en-US" dirty="0"/>
              <a:t>Specific Aims Best Practices: The Aims</a:t>
            </a:r>
          </a:p>
        </p:txBody>
      </p:sp>
      <p:sp>
        <p:nvSpPr>
          <p:cNvPr id="3" name="TextBox 2">
            <a:extLst>
              <a:ext uri="{FF2B5EF4-FFF2-40B4-BE49-F238E27FC236}">
                <a16:creationId xmlns:a16="http://schemas.microsoft.com/office/drawing/2014/main" id="{41715968-CBD2-EFFE-B2AA-A4EA2AD21388}"/>
              </a:ext>
            </a:extLst>
          </p:cNvPr>
          <p:cNvSpPr txBox="1"/>
          <p:nvPr/>
        </p:nvSpPr>
        <p:spPr>
          <a:xfrm>
            <a:off x="4181485" y="3121843"/>
            <a:ext cx="4249856" cy="2308324"/>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Describe the optimal structure of a </a:t>
            </a:r>
            <a:r>
              <a:rPr lang="en-US" sz="2400" dirty="0" err="1">
                <a:solidFill>
                  <a:schemeClr val="bg1"/>
                </a:solidFill>
                <a:latin typeface="Arial" panose="020B0604020202020204" pitchFamily="34" charset="0"/>
                <a:cs typeface="Arial" panose="020B0604020202020204" pitchFamily="34" charset="0"/>
              </a:rPr>
              <a:t>Specifc</a:t>
            </a:r>
            <a:r>
              <a:rPr lang="en-US" sz="2400" dirty="0">
                <a:solidFill>
                  <a:schemeClr val="bg1"/>
                </a:solidFill>
                <a:latin typeface="Arial" panose="020B0604020202020204" pitchFamily="34" charset="0"/>
                <a:cs typeface="Arial" panose="020B0604020202020204" pitchFamily="34" charset="0"/>
              </a:rPr>
              <a:t> Aim and why you think that is the optimal way to do it. Are there exceptions to this ideal structure?</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87F96260-CA3A-E50D-31C9-4367EA194FA9}"/>
              </a:ext>
            </a:extLst>
          </p:cNvPr>
          <p:cNvGrpSpPr/>
          <p:nvPr/>
        </p:nvGrpSpPr>
        <p:grpSpPr>
          <a:xfrm>
            <a:off x="486225" y="1046600"/>
            <a:ext cx="4629150" cy="1979640"/>
            <a:chOff x="-1245600" y="2248018"/>
            <a:chExt cx="4629150" cy="1979640"/>
          </a:xfrm>
          <a:solidFill>
            <a:schemeClr val="accent6">
              <a:lumMod val="50000"/>
            </a:schemeClr>
          </a:solidFill>
        </p:grpSpPr>
        <p:sp>
          <p:nvSpPr>
            <p:cNvPr id="7" name="Rectangle: Rounded Corners 6">
              <a:extLst>
                <a:ext uri="{FF2B5EF4-FFF2-40B4-BE49-F238E27FC236}">
                  <a16:creationId xmlns:a16="http://schemas.microsoft.com/office/drawing/2014/main" id="{1EE9A4BA-C080-5A8F-702A-54421D434E6A}"/>
                </a:ext>
              </a:extLst>
            </p:cNvPr>
            <p:cNvSpPr/>
            <p:nvPr/>
          </p:nvSpPr>
          <p:spPr>
            <a:xfrm>
              <a:off x="-1245600" y="2248018"/>
              <a:ext cx="4629150" cy="197964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Rectangle: Rounded Corners 4">
              <a:extLst>
                <a:ext uri="{FF2B5EF4-FFF2-40B4-BE49-F238E27FC236}">
                  <a16:creationId xmlns:a16="http://schemas.microsoft.com/office/drawing/2014/main" id="{0A657F0E-B36E-D4EB-822E-CDB322AA5FC8}"/>
                </a:ext>
              </a:extLst>
            </p:cNvPr>
            <p:cNvSpPr txBox="1"/>
            <p:nvPr/>
          </p:nvSpPr>
          <p:spPr>
            <a:xfrm>
              <a:off x="-1052324" y="2345691"/>
              <a:ext cx="4288499" cy="178636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r>
                <a:rPr lang="en-US" sz="2400" dirty="0">
                  <a:solidFill>
                    <a:schemeClr val="bg1"/>
                  </a:solidFill>
                  <a:latin typeface="Arial" panose="020B0604020202020204" pitchFamily="34" charset="0"/>
                  <a:cs typeface="Arial" panose="020B0604020202020204" pitchFamily="34" charset="0"/>
                </a:rPr>
                <a:t>What are your thoughts about how many aims there should be? How does this answer differ by mechanism?</a:t>
              </a:r>
            </a:p>
          </p:txBody>
        </p:sp>
      </p:grpSp>
    </p:spTree>
    <p:extLst>
      <p:ext uri="{BB962C8B-B14F-4D97-AF65-F5344CB8AC3E}">
        <p14:creationId xmlns:p14="http://schemas.microsoft.com/office/powerpoint/2010/main" val="290136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0ABDB-E814-F14E-1BBD-8EC286560C43}"/>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DBFA2B0D-EBEE-CD64-F8BF-DA4808251FF3}"/>
              </a:ext>
            </a:extLst>
          </p:cNvPr>
          <p:cNvSpPr/>
          <p:nvPr/>
        </p:nvSpPr>
        <p:spPr>
          <a:xfrm>
            <a:off x="3991838" y="3107080"/>
            <a:ext cx="4629150" cy="1979640"/>
          </a:xfrm>
          <a:prstGeom prst="roundRect">
            <a:avLst/>
          </a:pr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911DCCA-342C-0627-0697-BEC506A37C7F}"/>
              </a:ext>
            </a:extLst>
          </p:cNvPr>
          <p:cNvSpPr>
            <a:spLocks noGrp="1"/>
          </p:cNvSpPr>
          <p:nvPr>
            <p:ph type="title"/>
          </p:nvPr>
        </p:nvSpPr>
        <p:spPr>
          <a:xfrm>
            <a:off x="808735" y="54498"/>
            <a:ext cx="8212865" cy="994172"/>
          </a:xfrm>
        </p:spPr>
        <p:txBody>
          <a:bodyPr>
            <a:normAutofit/>
          </a:bodyPr>
          <a:lstStyle/>
          <a:p>
            <a:r>
              <a:rPr lang="en-US" dirty="0"/>
              <a:t>Specific Aims for K Grants</a:t>
            </a:r>
          </a:p>
        </p:txBody>
      </p:sp>
      <p:grpSp>
        <p:nvGrpSpPr>
          <p:cNvPr id="4" name="Group 3">
            <a:extLst>
              <a:ext uri="{FF2B5EF4-FFF2-40B4-BE49-F238E27FC236}">
                <a16:creationId xmlns:a16="http://schemas.microsoft.com/office/drawing/2014/main" id="{40C2E8D9-5496-A067-9313-A8821C6A4E2A}"/>
              </a:ext>
            </a:extLst>
          </p:cNvPr>
          <p:cNvGrpSpPr/>
          <p:nvPr/>
        </p:nvGrpSpPr>
        <p:grpSpPr>
          <a:xfrm>
            <a:off x="486225" y="1046600"/>
            <a:ext cx="4629150" cy="1979640"/>
            <a:chOff x="-1245600" y="2248018"/>
            <a:chExt cx="4629150" cy="1979640"/>
          </a:xfrm>
          <a:solidFill>
            <a:schemeClr val="accent6">
              <a:lumMod val="50000"/>
            </a:schemeClr>
          </a:solidFill>
        </p:grpSpPr>
        <p:sp>
          <p:nvSpPr>
            <p:cNvPr id="7" name="Rectangle: Rounded Corners 6">
              <a:extLst>
                <a:ext uri="{FF2B5EF4-FFF2-40B4-BE49-F238E27FC236}">
                  <a16:creationId xmlns:a16="http://schemas.microsoft.com/office/drawing/2014/main" id="{3DDECC05-FCB9-2186-036C-0F3F23AAC376}"/>
                </a:ext>
              </a:extLst>
            </p:cNvPr>
            <p:cNvSpPr/>
            <p:nvPr/>
          </p:nvSpPr>
          <p:spPr>
            <a:xfrm>
              <a:off x="-1245600" y="2248018"/>
              <a:ext cx="4629150" cy="197964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Rectangle: Rounded Corners 4">
              <a:extLst>
                <a:ext uri="{FF2B5EF4-FFF2-40B4-BE49-F238E27FC236}">
                  <a16:creationId xmlns:a16="http://schemas.microsoft.com/office/drawing/2014/main" id="{3107E9D5-0C3E-419B-D7AC-D5889038F3F8}"/>
                </a:ext>
              </a:extLst>
            </p:cNvPr>
            <p:cNvSpPr txBox="1"/>
            <p:nvPr/>
          </p:nvSpPr>
          <p:spPr>
            <a:xfrm>
              <a:off x="-1052324" y="2345691"/>
              <a:ext cx="4266899" cy="178636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r>
                <a:rPr lang="en-US" sz="2400" dirty="0">
                  <a:solidFill>
                    <a:schemeClr val="bg1"/>
                  </a:solidFill>
                  <a:latin typeface="Arial" panose="020B0604020202020204" pitchFamily="34" charset="0"/>
                  <a:cs typeface="Arial" panose="020B0604020202020204" pitchFamily="34" charset="0"/>
                </a:rPr>
                <a:t>What are some differences to consider when writing the Aims for a K mechanism than, say, from an R01 or R21?</a:t>
              </a:r>
            </a:p>
          </p:txBody>
        </p:sp>
      </p:grpSp>
      <p:sp>
        <p:nvSpPr>
          <p:cNvPr id="5" name="TextBox 4">
            <a:extLst>
              <a:ext uri="{FF2B5EF4-FFF2-40B4-BE49-F238E27FC236}">
                <a16:creationId xmlns:a16="http://schemas.microsoft.com/office/drawing/2014/main" id="{34B6CE4C-21D3-2E48-3D8C-E86BB8CB216F}"/>
              </a:ext>
            </a:extLst>
          </p:cNvPr>
          <p:cNvSpPr txBox="1"/>
          <p:nvPr/>
        </p:nvSpPr>
        <p:spPr>
          <a:xfrm>
            <a:off x="4159885" y="3127404"/>
            <a:ext cx="4249856" cy="2308324"/>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What are some ways to instill aspects of the Career Development plan into the Aims page without eating too much space?</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428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B46FD-093D-6BC8-7B87-7E65FE943111}"/>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EB6837B-7DA2-B742-B669-6449C38B3D71}"/>
              </a:ext>
            </a:extLst>
          </p:cNvPr>
          <p:cNvSpPr/>
          <p:nvPr/>
        </p:nvSpPr>
        <p:spPr>
          <a:xfrm>
            <a:off x="3991838" y="3107080"/>
            <a:ext cx="4629150" cy="1979640"/>
          </a:xfrm>
          <a:prstGeom prst="roundRect">
            <a:avLst/>
          </a:pr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n-US" sz="2800" dirty="0">
                <a:latin typeface="Arial" panose="020B0604020202020204" pitchFamily="34" charset="0"/>
                <a:cs typeface="Arial" panose="020B0604020202020204" pitchFamily="34" charset="0"/>
              </a:rPr>
              <a:t>What fun things are you doing this summer? Let us give you some feedback on it.</a:t>
            </a:r>
          </a:p>
        </p:txBody>
      </p:sp>
      <p:sp>
        <p:nvSpPr>
          <p:cNvPr id="2" name="Title 1">
            <a:extLst>
              <a:ext uri="{FF2B5EF4-FFF2-40B4-BE49-F238E27FC236}">
                <a16:creationId xmlns:a16="http://schemas.microsoft.com/office/drawing/2014/main" id="{F8B8F407-C0D6-C808-C126-483B3593BE49}"/>
              </a:ext>
            </a:extLst>
          </p:cNvPr>
          <p:cNvSpPr>
            <a:spLocks noGrp="1"/>
          </p:cNvSpPr>
          <p:nvPr>
            <p:ph type="title"/>
          </p:nvPr>
        </p:nvSpPr>
        <p:spPr>
          <a:xfrm>
            <a:off x="808735" y="54498"/>
            <a:ext cx="8212865" cy="994172"/>
          </a:xfrm>
        </p:spPr>
        <p:txBody>
          <a:bodyPr>
            <a:normAutofit fontScale="90000"/>
          </a:bodyPr>
          <a:lstStyle/>
          <a:p>
            <a:r>
              <a:rPr lang="en-US" dirty="0"/>
              <a:t>Panelist Experiences: Final Thoughts</a:t>
            </a:r>
          </a:p>
        </p:txBody>
      </p:sp>
      <p:grpSp>
        <p:nvGrpSpPr>
          <p:cNvPr id="4" name="Group 3">
            <a:extLst>
              <a:ext uri="{FF2B5EF4-FFF2-40B4-BE49-F238E27FC236}">
                <a16:creationId xmlns:a16="http://schemas.microsoft.com/office/drawing/2014/main" id="{7B2BE839-B9A1-092F-31B4-8ADB13ACF43E}"/>
              </a:ext>
            </a:extLst>
          </p:cNvPr>
          <p:cNvGrpSpPr/>
          <p:nvPr/>
        </p:nvGrpSpPr>
        <p:grpSpPr>
          <a:xfrm>
            <a:off x="486224" y="1046600"/>
            <a:ext cx="4719375" cy="1979640"/>
            <a:chOff x="-1245600" y="2248018"/>
            <a:chExt cx="4629150" cy="1979640"/>
          </a:xfrm>
          <a:solidFill>
            <a:schemeClr val="accent6">
              <a:lumMod val="50000"/>
            </a:schemeClr>
          </a:solidFill>
        </p:grpSpPr>
        <p:sp>
          <p:nvSpPr>
            <p:cNvPr id="7" name="Rectangle: Rounded Corners 6">
              <a:extLst>
                <a:ext uri="{FF2B5EF4-FFF2-40B4-BE49-F238E27FC236}">
                  <a16:creationId xmlns:a16="http://schemas.microsoft.com/office/drawing/2014/main" id="{EDBEB649-C7D5-D1F2-6B36-58D66B4BF4DB}"/>
                </a:ext>
              </a:extLst>
            </p:cNvPr>
            <p:cNvSpPr/>
            <p:nvPr/>
          </p:nvSpPr>
          <p:spPr>
            <a:xfrm>
              <a:off x="-1245600" y="2248018"/>
              <a:ext cx="4629150" cy="197964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Rectangle: Rounded Corners 4">
              <a:extLst>
                <a:ext uri="{FF2B5EF4-FFF2-40B4-BE49-F238E27FC236}">
                  <a16:creationId xmlns:a16="http://schemas.microsoft.com/office/drawing/2014/main" id="{9BBAF903-72CA-CA1B-7703-FE8DDCBCA1ED}"/>
                </a:ext>
              </a:extLst>
            </p:cNvPr>
            <p:cNvSpPr txBox="1"/>
            <p:nvPr/>
          </p:nvSpPr>
          <p:spPr>
            <a:xfrm>
              <a:off x="-1052324" y="2345691"/>
              <a:ext cx="4209880" cy="178636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r>
                <a:rPr lang="en-US" sz="2800" dirty="0">
                  <a:solidFill>
                    <a:schemeClr val="bg1"/>
                  </a:solidFill>
                  <a:latin typeface="Arial" panose="020B0604020202020204" pitchFamily="34" charset="0"/>
                  <a:cs typeface="Arial" panose="020B0604020202020204" pitchFamily="34" charset="0"/>
                </a:rPr>
                <a:t>What have we missed in today’s discussion that you think simply must be said?</a:t>
              </a:r>
            </a:p>
          </p:txBody>
        </p:sp>
      </p:grpSp>
    </p:spTree>
    <p:extLst>
      <p:ext uri="{BB962C8B-B14F-4D97-AF65-F5344CB8AC3E}">
        <p14:creationId xmlns:p14="http://schemas.microsoft.com/office/powerpoint/2010/main" val="23697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79791-5C7D-F3E8-8819-EBABAC765E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C3B0BF-43E7-50F7-0BF9-720028BD35D5}"/>
              </a:ext>
            </a:extLst>
          </p:cNvPr>
          <p:cNvSpPr>
            <a:spLocks noGrp="1"/>
          </p:cNvSpPr>
          <p:nvPr>
            <p:ph type="title"/>
          </p:nvPr>
        </p:nvSpPr>
        <p:spPr>
          <a:xfrm>
            <a:off x="808735" y="54498"/>
            <a:ext cx="8212865" cy="994172"/>
          </a:xfrm>
        </p:spPr>
        <p:txBody>
          <a:bodyPr>
            <a:normAutofit fontScale="90000"/>
          </a:bodyPr>
          <a:lstStyle/>
          <a:p>
            <a:r>
              <a:rPr lang="en-US" dirty="0"/>
              <a:t>Shameless Promotion and Call for Collaborators</a:t>
            </a:r>
          </a:p>
        </p:txBody>
      </p:sp>
      <p:pic>
        <p:nvPicPr>
          <p:cNvPr id="5" name="Picture 4">
            <a:extLst>
              <a:ext uri="{FF2B5EF4-FFF2-40B4-BE49-F238E27FC236}">
                <a16:creationId xmlns:a16="http://schemas.microsoft.com/office/drawing/2014/main" id="{DED84680-CA25-BDA8-8C22-15298B89C9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8458" y="899987"/>
            <a:ext cx="2649355" cy="4094830"/>
          </a:xfrm>
          <a:prstGeom prst="rect">
            <a:avLst/>
          </a:prstGeom>
        </p:spPr>
      </p:pic>
      <p:sp>
        <p:nvSpPr>
          <p:cNvPr id="6" name="TextBox 5">
            <a:extLst>
              <a:ext uri="{FF2B5EF4-FFF2-40B4-BE49-F238E27FC236}">
                <a16:creationId xmlns:a16="http://schemas.microsoft.com/office/drawing/2014/main" id="{D7BE5C01-468A-8FB3-0185-BCDE79F64C7E}"/>
              </a:ext>
            </a:extLst>
          </p:cNvPr>
          <p:cNvSpPr txBox="1"/>
          <p:nvPr/>
        </p:nvSpPr>
        <p:spPr>
          <a:xfrm>
            <a:off x="379141" y="1494263"/>
            <a:ext cx="4363844" cy="2862322"/>
          </a:xfrm>
          <a:prstGeom prst="rect">
            <a:avLst/>
          </a:prstGeom>
          <a:noFill/>
        </p:spPr>
        <p:txBody>
          <a:bodyPr wrap="square" rtlCol="0">
            <a:spAutoFit/>
          </a:bodyPr>
          <a:lstStyle/>
          <a:p>
            <a:r>
              <a:rPr lang="en-US" dirty="0"/>
              <a:t>The Pediatric Research Development Core has run 3 Specific Aims Workshops so far.</a:t>
            </a:r>
          </a:p>
          <a:p>
            <a:endParaRPr lang="en-US" dirty="0"/>
          </a:p>
          <a:p>
            <a:r>
              <a:rPr lang="en-US" dirty="0"/>
              <a:t>We have had a lot of people from outside Pediatrics want to participate, but we don’t have the bandwidth to do that…</a:t>
            </a:r>
          </a:p>
          <a:p>
            <a:endParaRPr lang="en-US" dirty="0"/>
          </a:p>
          <a:p>
            <a:r>
              <a:rPr lang="en-US" dirty="0"/>
              <a:t>Unless we collaborate across departments.</a:t>
            </a:r>
          </a:p>
          <a:p>
            <a:endParaRPr lang="en-US" dirty="0"/>
          </a:p>
          <a:p>
            <a:r>
              <a:rPr lang="en-US" dirty="0"/>
              <a:t>Let’s talk! </a:t>
            </a:r>
            <a:r>
              <a:rPr lang="en-US" dirty="0">
                <a:hlinkClick r:id="rId3"/>
              </a:rPr>
              <a:t>Email Julie Hawk</a:t>
            </a:r>
            <a:endParaRPr lang="en-US" dirty="0"/>
          </a:p>
        </p:txBody>
      </p:sp>
    </p:spTree>
    <p:extLst>
      <p:ext uri="{BB962C8B-B14F-4D97-AF65-F5344CB8AC3E}">
        <p14:creationId xmlns:p14="http://schemas.microsoft.com/office/powerpoint/2010/main" val="1477960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8F798-27B6-E3BE-39AB-EC4AAB918F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26C8F0-35F7-AF5B-4AED-52807998DB31}"/>
              </a:ext>
            </a:extLst>
          </p:cNvPr>
          <p:cNvSpPr>
            <a:spLocks noGrp="1"/>
          </p:cNvSpPr>
          <p:nvPr>
            <p:ph type="title"/>
          </p:nvPr>
        </p:nvSpPr>
        <p:spPr>
          <a:xfrm>
            <a:off x="1075135" y="241698"/>
            <a:ext cx="6993731" cy="994172"/>
          </a:xfrm>
        </p:spPr>
        <p:txBody>
          <a:bodyPr anchor="ctr">
            <a:normAutofit/>
          </a:bodyPr>
          <a:lstStyle/>
          <a:p>
            <a:r>
              <a:rPr lang="en-US" dirty="0"/>
              <a:t>Give us YOUR Feedback</a:t>
            </a:r>
          </a:p>
        </p:txBody>
      </p:sp>
      <p:pic>
        <p:nvPicPr>
          <p:cNvPr id="6" name="Picture 5">
            <a:extLst>
              <a:ext uri="{FF2B5EF4-FFF2-40B4-BE49-F238E27FC236}">
                <a16:creationId xmlns:a16="http://schemas.microsoft.com/office/drawing/2014/main" id="{8FDFDE72-DE9D-B40C-8478-1E019D5B8D1F}"/>
              </a:ext>
            </a:extLst>
          </p:cNvPr>
          <p:cNvPicPr>
            <a:picLocks noChangeAspect="1"/>
          </p:cNvPicPr>
          <p:nvPr/>
        </p:nvPicPr>
        <p:blipFill>
          <a:blip r:embed="rId2"/>
          <a:stretch>
            <a:fillRect/>
          </a:stretch>
        </p:blipFill>
        <p:spPr>
          <a:xfrm>
            <a:off x="939998" y="1369219"/>
            <a:ext cx="3263504" cy="3263504"/>
          </a:xfrm>
          <a:prstGeom prst="rect">
            <a:avLst/>
          </a:prstGeom>
          <a:noFill/>
        </p:spPr>
      </p:pic>
      <p:sp>
        <p:nvSpPr>
          <p:cNvPr id="11" name="Content Placeholder 3">
            <a:extLst>
              <a:ext uri="{FF2B5EF4-FFF2-40B4-BE49-F238E27FC236}">
                <a16:creationId xmlns:a16="http://schemas.microsoft.com/office/drawing/2014/main" id="{996FB6CA-CE56-B31E-29D4-CBCCB5CF5284}"/>
              </a:ext>
            </a:extLst>
          </p:cNvPr>
          <p:cNvSpPr>
            <a:spLocks noGrp="1"/>
          </p:cNvSpPr>
          <p:nvPr>
            <p:ph sz="half" idx="2"/>
          </p:nvPr>
        </p:nvSpPr>
        <p:spPr>
          <a:xfrm>
            <a:off x="4629150" y="1369219"/>
            <a:ext cx="3886200" cy="3263504"/>
          </a:xfrm>
        </p:spPr>
        <p:txBody>
          <a:bodyPr>
            <a:normAutofit/>
          </a:bodyPr>
          <a:lstStyle/>
          <a:p>
            <a:pPr marL="0" indent="0">
              <a:buNone/>
            </a:pPr>
            <a:r>
              <a:rPr lang="en-US" sz="2800" dirty="0"/>
              <a:t>This is the last survey of the academic year, so be sure to tell us what you would like to hear more about next year!</a:t>
            </a:r>
          </a:p>
        </p:txBody>
      </p:sp>
    </p:spTree>
    <p:extLst>
      <p:ext uri="{BB962C8B-B14F-4D97-AF65-F5344CB8AC3E}">
        <p14:creationId xmlns:p14="http://schemas.microsoft.com/office/powerpoint/2010/main" val="2118155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4135-922C-516E-9AC9-D279AFF8F427}"/>
              </a:ext>
            </a:extLst>
          </p:cNvPr>
          <p:cNvSpPr>
            <a:spLocks noGrp="1"/>
          </p:cNvSpPr>
          <p:nvPr>
            <p:ph type="title"/>
          </p:nvPr>
        </p:nvSpPr>
        <p:spPr>
          <a:xfrm>
            <a:off x="1075135" y="52945"/>
            <a:ext cx="6993731" cy="994172"/>
          </a:xfrm>
        </p:spPr>
        <p:txBody>
          <a:bodyPr/>
          <a:lstStyle/>
          <a:p>
            <a:r>
              <a:rPr lang="en-US" b="1">
                <a:latin typeface="Rockwell" panose="02060603020205020403" pitchFamily="18" charset="0"/>
              </a:rPr>
              <a:t>Survey Drawing</a:t>
            </a:r>
          </a:p>
        </p:txBody>
      </p:sp>
      <p:pic>
        <p:nvPicPr>
          <p:cNvPr id="1026" name="Picture 2" descr="A close up of a bottle&#10;&#10;Description automatically generated">
            <a:extLst>
              <a:ext uri="{FF2B5EF4-FFF2-40B4-BE49-F238E27FC236}">
                <a16:creationId xmlns:a16="http://schemas.microsoft.com/office/drawing/2014/main" id="{4E2635B9-D62F-AE6E-8CBE-7E3BA81F9A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034" y="1187272"/>
            <a:ext cx="1600200" cy="37504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330732C-EC54-B378-EBA2-268D8780A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648" y="1187272"/>
            <a:ext cx="2074063" cy="127145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08A985E-7FF0-85A8-2A50-F810CA01B8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2890" y="1187272"/>
            <a:ext cx="2085975" cy="12573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9C61F35-A444-5BBC-ECC8-B7263F0F09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1552" y="2888642"/>
            <a:ext cx="1911116" cy="185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537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DCCD3-A753-8809-B087-52BFE65B40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15A0A6-2519-2492-9AD8-EEA43C3C8127}"/>
              </a:ext>
            </a:extLst>
          </p:cNvPr>
          <p:cNvSpPr>
            <a:spLocks noGrp="1"/>
          </p:cNvSpPr>
          <p:nvPr>
            <p:ph type="title"/>
          </p:nvPr>
        </p:nvSpPr>
        <p:spPr>
          <a:xfrm>
            <a:off x="1075135" y="52945"/>
            <a:ext cx="6993731" cy="994172"/>
          </a:xfrm>
        </p:spPr>
        <p:txBody>
          <a:bodyPr/>
          <a:lstStyle/>
          <a:p>
            <a:r>
              <a:rPr lang="en-US" b="1">
                <a:latin typeface="Rockwell" panose="02060603020205020403" pitchFamily="18" charset="0"/>
              </a:rPr>
              <a:t>Survey Drawing</a:t>
            </a:r>
          </a:p>
        </p:txBody>
      </p:sp>
      <p:pic>
        <p:nvPicPr>
          <p:cNvPr id="1026" name="Picture 2" descr="A close up of a bottle&#10;&#10;Description automatically generated">
            <a:extLst>
              <a:ext uri="{FF2B5EF4-FFF2-40B4-BE49-F238E27FC236}">
                <a16:creationId xmlns:a16="http://schemas.microsoft.com/office/drawing/2014/main" id="{4E849148-9E35-DA79-F0DB-5671B57598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034" y="1187272"/>
            <a:ext cx="1600200" cy="37504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0A7DD0E-E73A-D8EC-4D75-CCC6152E9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648" y="1187272"/>
            <a:ext cx="2074063" cy="127145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484FDAA-FFCB-6ECA-5673-32F403B38A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2890" y="1187272"/>
            <a:ext cx="2085975" cy="12573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79E469F-5782-5FBF-9955-C7F82477E3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1552" y="2888642"/>
            <a:ext cx="1911116" cy="1855988"/>
          </a:xfrm>
          <a:prstGeom prst="rect">
            <a:avLst/>
          </a:prstGeom>
          <a:noFill/>
          <a:extLst>
            <a:ext uri="{909E8E84-426E-40DD-AFC4-6F175D3DCCD1}">
              <a14:hiddenFill xmlns:a14="http://schemas.microsoft.com/office/drawing/2010/main">
                <a:solidFill>
                  <a:srgbClr val="FFFFFF"/>
                </a:solidFill>
              </a14:hiddenFill>
            </a:ext>
          </a:extLst>
        </p:spPr>
      </p:pic>
      <p:sp>
        <p:nvSpPr>
          <p:cNvPr id="3" name="Star: 5 Points 2">
            <a:extLst>
              <a:ext uri="{FF2B5EF4-FFF2-40B4-BE49-F238E27FC236}">
                <a16:creationId xmlns:a16="http://schemas.microsoft.com/office/drawing/2014/main" id="{4D0427FA-994F-4839-4D0A-5094FAB29021}"/>
              </a:ext>
            </a:extLst>
          </p:cNvPr>
          <p:cNvSpPr/>
          <p:nvPr/>
        </p:nvSpPr>
        <p:spPr>
          <a:xfrm>
            <a:off x="2950622" y="809829"/>
            <a:ext cx="4612907" cy="3943351"/>
          </a:xfrm>
          <a:prstGeom prst="star5">
            <a:avLst>
              <a:gd name="adj" fmla="val 18477"/>
              <a:gd name="hf" fmla="val 105146"/>
              <a:gd name="vf" fmla="val 110557"/>
            </a:avLst>
          </a:prstGeom>
          <a:solidFill>
            <a:srgbClr val="7030A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685800"/>
            <a:r>
              <a:rPr lang="en-US" sz="2100" b="1" dirty="0">
                <a:solidFill>
                  <a:srgbClr val="FFFF00"/>
                </a:solidFill>
                <a:latin typeface="Calibri" panose="020F0502020204030204"/>
              </a:rPr>
              <a:t>April Winner: Justin Yoo</a:t>
            </a:r>
          </a:p>
        </p:txBody>
      </p:sp>
    </p:spTree>
    <p:extLst>
      <p:ext uri="{BB962C8B-B14F-4D97-AF65-F5344CB8AC3E}">
        <p14:creationId xmlns:p14="http://schemas.microsoft.com/office/powerpoint/2010/main" val="15380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A8544-E40C-B522-B434-6F5CF6F4B0C4}"/>
              </a:ext>
            </a:extLst>
          </p:cNvPr>
          <p:cNvSpPr>
            <a:spLocks noGrp="1"/>
          </p:cNvSpPr>
          <p:nvPr>
            <p:ph type="title"/>
          </p:nvPr>
        </p:nvSpPr>
        <p:spPr>
          <a:xfrm>
            <a:off x="1087200" y="217284"/>
            <a:ext cx="7961000" cy="994172"/>
          </a:xfrm>
        </p:spPr>
        <p:txBody>
          <a:bodyPr vert="horz" lIns="68580" tIns="34290" rIns="68580" bIns="34290" rtlCol="0" anchor="ctr">
            <a:noAutofit/>
          </a:bodyPr>
          <a:lstStyle/>
          <a:p>
            <a:br>
              <a:rPr lang="en-US" sz="3000" dirty="0">
                <a:latin typeface="Arial Black"/>
                <a:cs typeface="Arial"/>
              </a:rPr>
            </a:br>
            <a:r>
              <a:rPr lang="en-US" sz="2800" b="1" dirty="0">
                <a:latin typeface="Rockwell" panose="02060603020205020403" pitchFamily="18" charset="0"/>
                <a:cs typeface="Arial"/>
              </a:rPr>
              <a:t>K-Club Special: </a:t>
            </a:r>
            <a:br>
              <a:rPr lang="en-US" sz="2800" b="1" dirty="0">
                <a:latin typeface="Rockwell" panose="02060603020205020403" pitchFamily="18" charset="0"/>
                <a:cs typeface="Arial"/>
              </a:rPr>
            </a:br>
            <a:r>
              <a:rPr lang="en-US" sz="2800" b="1" dirty="0">
                <a:latin typeface="Rockwell" panose="02060603020205020403" pitchFamily="18" charset="0"/>
              </a:rPr>
              <a:t>PhRMA Foundation Translational Medicine Faculty Starter Grant</a:t>
            </a:r>
            <a:br>
              <a:rPr lang="en-US" dirty="0">
                <a:highlight>
                  <a:srgbClr val="FFFF00"/>
                </a:highlight>
              </a:rPr>
            </a:br>
            <a:endParaRPr lang="en-US" sz="2700" dirty="0">
              <a:solidFill>
                <a:srgbClr val="344E6D"/>
              </a:solidFill>
              <a:highlight>
                <a:srgbClr val="FFFF00"/>
              </a:highlight>
              <a:latin typeface="Arial Black"/>
              <a:cs typeface="Arial"/>
            </a:endParaRPr>
          </a:p>
        </p:txBody>
      </p:sp>
      <p:sp>
        <p:nvSpPr>
          <p:cNvPr id="6" name="TextBox 5">
            <a:extLst>
              <a:ext uri="{FF2B5EF4-FFF2-40B4-BE49-F238E27FC236}">
                <a16:creationId xmlns:a16="http://schemas.microsoft.com/office/drawing/2014/main" id="{CEC67AC3-A10C-E59C-FE57-B8A34E53FC5C}"/>
              </a:ext>
            </a:extLst>
          </p:cNvPr>
          <p:cNvSpPr txBox="1"/>
          <p:nvPr/>
        </p:nvSpPr>
        <p:spPr>
          <a:xfrm>
            <a:off x="1251754" y="4598567"/>
            <a:ext cx="6927209" cy="276999"/>
          </a:xfrm>
          <a:prstGeom prst="rect">
            <a:avLst/>
          </a:prstGeom>
          <a:solidFill>
            <a:schemeClr val="accent3">
              <a:lumMod val="75000"/>
            </a:schemeClr>
          </a:solidFill>
        </p:spPr>
        <p:txBody>
          <a:bodyPr wrap="square" lIns="68580" tIns="34290" rIns="68580" bIns="34290" rtlCol="0" anchor="t">
            <a:spAutoFit/>
          </a:bodyPr>
          <a:lstStyle/>
          <a:p>
            <a:pPr algn="ctr" defTabSz="685800" eaLnBrk="1" fontAlgn="auto" hangingPunct="1">
              <a:spcBef>
                <a:spcPts val="0"/>
              </a:spcBef>
              <a:spcAft>
                <a:spcPts val="0"/>
              </a:spcAft>
            </a:pPr>
            <a:r>
              <a:rPr lang="en-US" sz="1350" dirty="0">
                <a:solidFill>
                  <a:srgbClr val="002060"/>
                </a:solidFill>
                <a:latin typeface="Calibri" panose="020F0502020204030204"/>
                <a:ea typeface="+mn-ea"/>
              </a:rPr>
              <a:t>More Information </a:t>
            </a:r>
            <a:r>
              <a:rPr lang="en-US" sz="1350" dirty="0">
                <a:solidFill>
                  <a:srgbClr val="002060"/>
                </a:solidFill>
                <a:latin typeface="Calibri" panose="020F0502020204030204"/>
                <a:ea typeface="+mn-ea"/>
                <a:hlinkClick r:id="rId3"/>
              </a:rPr>
              <a:t>Here</a:t>
            </a:r>
            <a:endParaRPr lang="en-US" sz="1350" dirty="0">
              <a:solidFill>
                <a:srgbClr val="002060"/>
              </a:solidFill>
              <a:latin typeface="Calibri" panose="020F0502020204030204"/>
              <a:ea typeface="+mn-ea"/>
              <a:hlinkClick r:id="rId4"/>
            </a:endParaRPr>
          </a:p>
        </p:txBody>
      </p:sp>
      <p:sp>
        <p:nvSpPr>
          <p:cNvPr id="4" name="TextBox 3">
            <a:extLst>
              <a:ext uri="{FF2B5EF4-FFF2-40B4-BE49-F238E27FC236}">
                <a16:creationId xmlns:a16="http://schemas.microsoft.com/office/drawing/2014/main" id="{31CC123E-8248-A3D0-C262-7C61B5CE1760}"/>
              </a:ext>
            </a:extLst>
          </p:cNvPr>
          <p:cNvSpPr txBox="1"/>
          <p:nvPr/>
        </p:nvSpPr>
        <p:spPr>
          <a:xfrm>
            <a:off x="511199" y="1274434"/>
            <a:ext cx="8244001" cy="3016210"/>
          </a:xfrm>
          <a:prstGeom prst="rect">
            <a:avLst/>
          </a:prstGeom>
          <a:noFill/>
        </p:spPr>
        <p:txBody>
          <a:bodyPr wrap="square">
            <a:spAutoFit/>
          </a:bodyPr>
          <a:lstStyle/>
          <a:p>
            <a:pPr marL="213995" indent="-213995" defTabSz="685800" eaLnBrk="1" fontAlgn="auto" hangingPunct="1">
              <a:spcBef>
                <a:spcPts val="0"/>
              </a:spcBef>
              <a:spcAft>
                <a:spcPts val="0"/>
              </a:spcAft>
              <a:buFont typeface="Arial" panose="020B0604020202020204" pitchFamily="34" charset="0"/>
              <a:buChar char="•"/>
            </a:pPr>
            <a:r>
              <a:rPr lang="en-US" sz="1400" dirty="0"/>
              <a:t>The PhRMA Foundation seeks research proposals that focus on identifying unmet clinical needs and developing new diagnostic, therapeutic, and computational approaches and technologies to improve patient care.</a:t>
            </a:r>
          </a:p>
          <a:p>
            <a:pPr marL="213995" indent="-213995" defTabSz="685800" eaLnBrk="1" fontAlgn="auto" hangingPunct="1">
              <a:spcBef>
                <a:spcPts val="0"/>
              </a:spcBef>
              <a:spcAft>
                <a:spcPts val="0"/>
              </a:spcAft>
              <a:buFont typeface="Arial" panose="020B0604020202020204" pitchFamily="34" charset="0"/>
              <a:buChar char="•"/>
            </a:pPr>
            <a:r>
              <a:rPr lang="en-US" sz="1400" dirty="0">
                <a:latin typeface="Arial" panose="020B0604020202020204" pitchFamily="34" charset="0"/>
                <a:cs typeface="Arial" panose="020B0604020202020204" pitchFamily="34" charset="0"/>
              </a:rPr>
              <a:t>Applicants (U.S. and non-U.S. citizens) must be full-time, promotion-eligible, research-intensive faculty at a PhD-granting accredited U.S. university by the time of LOI submission.</a:t>
            </a:r>
          </a:p>
          <a:p>
            <a:pPr marL="213995" indent="-213995" defTabSz="685800" eaLnBrk="1" fontAlgn="auto" hangingPunct="1">
              <a:spcBef>
                <a:spcPts val="0"/>
              </a:spcBef>
              <a:spcAft>
                <a:spcPts val="0"/>
              </a:spcAft>
              <a:buFont typeface="Arial" panose="020B0604020202020204" pitchFamily="34" charset="0"/>
              <a:buChar char="•"/>
            </a:pPr>
            <a:r>
              <a:rPr lang="en-US" sz="1400" dirty="0">
                <a:latin typeface="Arial" panose="020B0604020202020204" pitchFamily="34" charset="0"/>
                <a:cs typeface="Arial" panose="020B0604020202020204" pitchFamily="34" charset="0"/>
              </a:rPr>
              <a:t>Applicants are ineligible if their faculty status began before January 1, 2025.</a:t>
            </a:r>
          </a:p>
          <a:p>
            <a:pPr marL="213995" indent="-213995" defTabSz="685800" eaLnBrk="1" fontAlgn="auto" hangingPunct="1">
              <a:spcBef>
                <a:spcPts val="0"/>
              </a:spcBef>
              <a:spcAft>
                <a:spcPts val="0"/>
              </a:spcAft>
              <a:buFont typeface="Arial" panose="020B0604020202020204" pitchFamily="34" charset="0"/>
              <a:buChar char="•"/>
            </a:pPr>
            <a:r>
              <a:rPr lang="en-US" sz="1400" dirty="0">
                <a:latin typeface="Arial" panose="020B0604020202020204" pitchFamily="34" charset="0"/>
                <a:cs typeface="Arial" panose="020B0604020202020204" pitchFamily="34" charset="0"/>
              </a:rPr>
              <a:t>Applicants are ineligible if their last terminal degree was conferred before January 1, 2017.</a:t>
            </a:r>
            <a:endParaRPr lang="en-US" sz="1400" dirty="0">
              <a:solidFill>
                <a:prstClr val="black"/>
              </a:solidFill>
              <a:latin typeface="Arial" panose="020B0604020202020204" pitchFamily="34" charset="0"/>
              <a:ea typeface="+mn-ea"/>
              <a:cs typeface="Arial" panose="020B0604020202020204" pitchFamily="34" charset="0"/>
            </a:endParaRPr>
          </a:p>
          <a:p>
            <a:pPr marL="213995" indent="-213995" defTabSz="685800" eaLnBrk="1" fontAlgn="auto" hangingPunct="1">
              <a:spcBef>
                <a:spcPts val="0"/>
              </a:spcBef>
              <a:spcAft>
                <a:spcPts val="0"/>
              </a:spcAft>
              <a:buFont typeface="Arial" panose="020B0604020202020204" pitchFamily="34" charset="0"/>
              <a:buChar char="•"/>
            </a:pPr>
            <a:r>
              <a:rPr lang="en-US" sz="1400" dirty="0">
                <a:solidFill>
                  <a:prstClr val="black"/>
                </a:solidFill>
                <a:latin typeface="Arial" panose="020B0604020202020204" pitchFamily="34" charset="0"/>
                <a:ea typeface="+mn-ea"/>
                <a:cs typeface="Arial" panose="020B0604020202020204" pitchFamily="34" charset="0"/>
              </a:rPr>
              <a:t>Applicants should not have other substantial sources of research funding, excluding intramural funding or startup funding from their university. Preference will be given to applicants with startup funding less than $750,000.</a:t>
            </a:r>
          </a:p>
          <a:p>
            <a:pPr marL="213995" indent="-213995" defTabSz="685800" eaLnBrk="1" fontAlgn="auto" hangingPunct="1">
              <a:spcBef>
                <a:spcPts val="0"/>
              </a:spcBef>
              <a:spcAft>
                <a:spcPts val="0"/>
              </a:spcAft>
              <a:buFont typeface="Arial" panose="020B0604020202020204" pitchFamily="34" charset="0"/>
              <a:buChar char="•"/>
            </a:pPr>
            <a:endParaRPr lang="en-US" sz="1400" dirty="0">
              <a:solidFill>
                <a:prstClr val="black"/>
              </a:solidFill>
              <a:latin typeface="Arial" panose="020B0604020202020204" pitchFamily="34" charset="0"/>
              <a:ea typeface="+mn-ea"/>
              <a:cs typeface="Arial" panose="020B0604020202020204" pitchFamily="34" charset="0"/>
            </a:endParaRPr>
          </a:p>
          <a:p>
            <a:pPr defTabSz="685800" eaLnBrk="1" fontAlgn="auto" hangingPunct="1">
              <a:spcBef>
                <a:spcPts val="0"/>
              </a:spcBef>
              <a:spcAft>
                <a:spcPts val="0"/>
              </a:spcAft>
            </a:pPr>
            <a:endParaRPr lang="en-US" dirty="0">
              <a:latin typeface="Arial" panose="020B0604020202020204" pitchFamily="34" charset="0"/>
              <a:cs typeface="Arial" panose="020B0604020202020204" pitchFamily="34" charset="0"/>
            </a:endParaRPr>
          </a:p>
          <a:p>
            <a:pPr marL="342900" lvl="1" defTabSz="685800" eaLnBrk="1" fontAlgn="auto" hangingPunct="1">
              <a:spcBef>
                <a:spcPts val="0"/>
              </a:spcBef>
              <a:spcAft>
                <a:spcPts val="0"/>
              </a:spcAft>
            </a:pPr>
            <a:r>
              <a:rPr lang="en-US" b="1" dirty="0">
                <a:solidFill>
                  <a:srgbClr val="C00000"/>
                </a:solidFill>
                <a:latin typeface="Arial" panose="020B0604020202020204" pitchFamily="34" charset="0"/>
                <a:ea typeface="+mn-ea"/>
                <a:cs typeface="Arial" panose="020B0604020202020204" pitchFamily="34" charset="0"/>
              </a:rPr>
              <a:t>Deadline: May 27, 2026 5 PM</a:t>
            </a:r>
          </a:p>
        </p:txBody>
      </p:sp>
    </p:spTree>
    <p:extLst>
      <p:ext uri="{BB962C8B-B14F-4D97-AF65-F5344CB8AC3E}">
        <p14:creationId xmlns:p14="http://schemas.microsoft.com/office/powerpoint/2010/main" val="3468225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D96B8-CBB2-E648-1DFB-D51475D504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C4851F-F1ED-1AA4-F22D-197369B6252C}"/>
              </a:ext>
            </a:extLst>
          </p:cNvPr>
          <p:cNvSpPr>
            <a:spLocks noGrp="1"/>
          </p:cNvSpPr>
          <p:nvPr>
            <p:ph type="title"/>
          </p:nvPr>
        </p:nvSpPr>
        <p:spPr>
          <a:xfrm>
            <a:off x="1087200" y="217284"/>
            <a:ext cx="7961000" cy="994172"/>
          </a:xfrm>
        </p:spPr>
        <p:txBody>
          <a:bodyPr vert="horz" lIns="68580" tIns="34290" rIns="68580" bIns="34290" rtlCol="0" anchor="ctr">
            <a:noAutofit/>
          </a:bodyPr>
          <a:lstStyle/>
          <a:p>
            <a:br>
              <a:rPr lang="en-US" sz="3000" dirty="0">
                <a:latin typeface="Arial Black"/>
                <a:cs typeface="Arial"/>
              </a:rPr>
            </a:br>
            <a:r>
              <a:rPr lang="en-US" sz="2800" b="1" dirty="0">
                <a:latin typeface="Rockwell" panose="02060603020205020403" pitchFamily="18" charset="0"/>
                <a:cs typeface="Arial"/>
              </a:rPr>
              <a:t>K-Club Special: </a:t>
            </a:r>
            <a:br>
              <a:rPr lang="en-US" sz="2800" b="1" dirty="0">
                <a:latin typeface="Rockwell" panose="02060603020205020403" pitchFamily="18" charset="0"/>
                <a:cs typeface="Arial"/>
              </a:rPr>
            </a:br>
            <a:r>
              <a:rPr lang="en-US" sz="2800" b="1" dirty="0">
                <a:latin typeface="Rockwell" panose="02060603020205020403" pitchFamily="18" charset="0"/>
              </a:rPr>
              <a:t>Georgia CTSA Mentoring Community</a:t>
            </a:r>
            <a:br>
              <a:rPr lang="en-US" dirty="0">
                <a:highlight>
                  <a:srgbClr val="FFFF00"/>
                </a:highlight>
              </a:rPr>
            </a:br>
            <a:endParaRPr lang="en-US" sz="2700" dirty="0">
              <a:solidFill>
                <a:srgbClr val="344E6D"/>
              </a:solidFill>
              <a:highlight>
                <a:srgbClr val="FFFF00"/>
              </a:highlight>
              <a:latin typeface="Arial Black"/>
              <a:cs typeface="Arial"/>
            </a:endParaRPr>
          </a:p>
        </p:txBody>
      </p:sp>
      <p:sp>
        <p:nvSpPr>
          <p:cNvPr id="6" name="TextBox 5">
            <a:extLst>
              <a:ext uri="{FF2B5EF4-FFF2-40B4-BE49-F238E27FC236}">
                <a16:creationId xmlns:a16="http://schemas.microsoft.com/office/drawing/2014/main" id="{8957BBB3-B748-4AE1-8A39-EFB97B5F583C}"/>
              </a:ext>
            </a:extLst>
          </p:cNvPr>
          <p:cNvSpPr txBox="1"/>
          <p:nvPr/>
        </p:nvSpPr>
        <p:spPr>
          <a:xfrm>
            <a:off x="1251754" y="4598567"/>
            <a:ext cx="6927209" cy="276999"/>
          </a:xfrm>
          <a:prstGeom prst="rect">
            <a:avLst/>
          </a:prstGeom>
          <a:solidFill>
            <a:schemeClr val="accent3">
              <a:lumMod val="75000"/>
            </a:schemeClr>
          </a:solidFill>
        </p:spPr>
        <p:txBody>
          <a:bodyPr wrap="square" lIns="68580" tIns="34290" rIns="68580" bIns="34290" rtlCol="0" anchor="t">
            <a:spAutoFit/>
          </a:bodyPr>
          <a:lstStyle/>
          <a:p>
            <a:pPr algn="ctr" defTabSz="685800" eaLnBrk="1" fontAlgn="auto" hangingPunct="1">
              <a:spcBef>
                <a:spcPts val="0"/>
              </a:spcBef>
              <a:spcAft>
                <a:spcPts val="0"/>
              </a:spcAft>
            </a:pPr>
            <a:r>
              <a:rPr lang="en-US" sz="1350" dirty="0">
                <a:solidFill>
                  <a:srgbClr val="002060"/>
                </a:solidFill>
                <a:latin typeface="Calibri" panose="020F0502020204030204"/>
                <a:ea typeface="+mn-ea"/>
              </a:rPr>
              <a:t>Apply </a:t>
            </a:r>
            <a:r>
              <a:rPr lang="en-US" sz="1350" dirty="0">
                <a:solidFill>
                  <a:srgbClr val="002060"/>
                </a:solidFill>
                <a:latin typeface="Calibri" panose="020F0502020204030204"/>
                <a:ea typeface="+mn-ea"/>
                <a:hlinkClick r:id="rId3"/>
              </a:rPr>
              <a:t>Here</a:t>
            </a:r>
            <a:endParaRPr lang="en-US" sz="1350" dirty="0">
              <a:solidFill>
                <a:srgbClr val="002060"/>
              </a:solidFill>
              <a:latin typeface="Calibri" panose="020F0502020204030204"/>
              <a:ea typeface="+mn-ea"/>
              <a:hlinkClick r:id="rId4"/>
            </a:endParaRPr>
          </a:p>
        </p:txBody>
      </p:sp>
      <p:sp>
        <p:nvSpPr>
          <p:cNvPr id="4" name="TextBox 3">
            <a:extLst>
              <a:ext uri="{FF2B5EF4-FFF2-40B4-BE49-F238E27FC236}">
                <a16:creationId xmlns:a16="http://schemas.microsoft.com/office/drawing/2014/main" id="{F168C772-123F-35F0-C0AF-65EBAA4E4B25}"/>
              </a:ext>
            </a:extLst>
          </p:cNvPr>
          <p:cNvSpPr txBox="1"/>
          <p:nvPr/>
        </p:nvSpPr>
        <p:spPr>
          <a:xfrm>
            <a:off x="511199" y="1274434"/>
            <a:ext cx="8244001" cy="3046988"/>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This </a:t>
            </a:r>
            <a:r>
              <a:rPr lang="en-US" sz="1600" b="1" dirty="0">
                <a:latin typeface="Arial" panose="020B0604020202020204" pitchFamily="34" charset="0"/>
                <a:cs typeface="Arial" panose="020B0604020202020204" pitchFamily="34" charset="0"/>
              </a:rPr>
              <a:t>9-month program</a:t>
            </a:r>
            <a:r>
              <a:rPr lang="en-US" sz="1600" dirty="0">
                <a:latin typeface="Arial" panose="020B0604020202020204" pitchFamily="34" charset="0"/>
                <a:cs typeface="Arial" panose="020B0604020202020204" pitchFamily="34" charset="0"/>
              </a:rPr>
              <a:t> offers structured </a:t>
            </a:r>
            <a:r>
              <a:rPr lang="en-US" sz="1600" b="1" dirty="0">
                <a:latin typeface="Arial" panose="020B0604020202020204" pitchFamily="34" charset="0"/>
                <a:cs typeface="Arial" panose="020B0604020202020204" pitchFamily="34" charset="0"/>
              </a:rPr>
              <a:t>one-on-one and group mentoring</a:t>
            </a:r>
            <a:r>
              <a:rPr lang="en-US" sz="1600" dirty="0">
                <a:latin typeface="Arial" panose="020B0604020202020204" pitchFamily="34" charset="0"/>
                <a:cs typeface="Arial" panose="020B0604020202020204" pitchFamily="34" charset="0"/>
              </a:rPr>
              <a:t> for </a:t>
            </a:r>
            <a:r>
              <a:rPr lang="en-US" sz="1600" b="1" dirty="0">
                <a:latin typeface="Arial" panose="020B0604020202020204" pitchFamily="34" charset="0"/>
                <a:cs typeface="Arial" panose="020B0604020202020204" pitchFamily="34" charset="0"/>
              </a:rPr>
              <a:t>postdocs, clinical fellows, and junior faculty</a:t>
            </a:r>
            <a:r>
              <a:rPr lang="en-US" sz="1600" dirty="0">
                <a:latin typeface="Arial" panose="020B0604020202020204" pitchFamily="34" charset="0"/>
                <a:cs typeface="Arial" panose="020B0604020202020204" pitchFamily="34" charset="0"/>
              </a:rPr>
              <a:t>, designed to help you build skills, expand your network, and grow as a clinical and translational researcher.</a:t>
            </a:r>
          </a:p>
          <a:p>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What you’ll gain:</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Career guidance from experienced mentors</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Opportunities to build meaningful professional relationships</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Enhanced clinical &amp; translational research skills</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Greater confidence in your research direction</a:t>
            </a:r>
            <a:endParaRPr lang="en-US" sz="1600" dirty="0">
              <a:solidFill>
                <a:prstClr val="black"/>
              </a:solidFill>
              <a:latin typeface="Arial" panose="020B0604020202020204" pitchFamily="34" charset="0"/>
              <a:ea typeface="+mn-ea"/>
              <a:cs typeface="Arial" panose="020B0604020202020204" pitchFamily="34" charset="0"/>
            </a:endParaRPr>
          </a:p>
          <a:p>
            <a:pPr defTabSz="685800" eaLnBrk="1" fontAlgn="auto" hangingPunct="1">
              <a:spcBef>
                <a:spcPts val="0"/>
              </a:spcBef>
              <a:spcAft>
                <a:spcPts val="0"/>
              </a:spcAft>
            </a:pPr>
            <a:endParaRPr lang="en-US" sz="1400" dirty="0">
              <a:solidFill>
                <a:prstClr val="black"/>
              </a:solidFill>
              <a:latin typeface="Arial" panose="020B0604020202020204" pitchFamily="34" charset="0"/>
              <a:ea typeface="+mn-ea"/>
              <a:cs typeface="Arial" panose="020B0604020202020204" pitchFamily="34" charset="0"/>
            </a:endParaRPr>
          </a:p>
          <a:p>
            <a:pPr defTabSz="685800" eaLnBrk="1" fontAlgn="auto" hangingPunct="1">
              <a:spcBef>
                <a:spcPts val="0"/>
              </a:spcBef>
              <a:spcAft>
                <a:spcPts val="0"/>
              </a:spcAft>
            </a:pPr>
            <a:r>
              <a:rPr lang="en-US" sz="1400" dirty="0">
                <a:solidFill>
                  <a:prstClr val="black"/>
                </a:solidFill>
                <a:latin typeface="Arial" panose="020B0604020202020204" pitchFamily="34" charset="0"/>
                <a:ea typeface="+mn-ea"/>
                <a:cs typeface="Arial" panose="020B0604020202020204" pitchFamily="34" charset="0"/>
              </a:rPr>
              <a:t>Questions? Contact </a:t>
            </a:r>
            <a:r>
              <a:rPr lang="en-US" sz="1400" dirty="0">
                <a:solidFill>
                  <a:prstClr val="black"/>
                </a:solidFill>
                <a:latin typeface="Arial" panose="020B0604020202020204" pitchFamily="34" charset="0"/>
                <a:ea typeface="+mn-ea"/>
                <a:cs typeface="Arial" panose="020B0604020202020204" pitchFamily="34" charset="0"/>
                <a:hlinkClick r:id="rId5"/>
              </a:rPr>
              <a:t>Gray Messina</a:t>
            </a:r>
            <a:endParaRPr lang="en-US" dirty="0">
              <a:latin typeface="Arial" panose="020B0604020202020204" pitchFamily="34" charset="0"/>
              <a:cs typeface="Arial" panose="020B0604020202020204" pitchFamily="34" charset="0"/>
            </a:endParaRPr>
          </a:p>
          <a:p>
            <a:pPr marL="342900" lvl="1" defTabSz="685800" eaLnBrk="1" fontAlgn="auto" hangingPunct="1">
              <a:spcBef>
                <a:spcPts val="0"/>
              </a:spcBef>
              <a:spcAft>
                <a:spcPts val="0"/>
              </a:spcAft>
            </a:pPr>
            <a:endParaRPr lang="en-US" b="1" dirty="0">
              <a:solidFill>
                <a:srgbClr val="C00000"/>
              </a:solidFill>
              <a:latin typeface="Arial" panose="020B0604020202020204" pitchFamily="34" charset="0"/>
              <a:ea typeface="+mn-ea"/>
              <a:cs typeface="Arial" panose="020B0604020202020204" pitchFamily="34" charset="0"/>
            </a:endParaRPr>
          </a:p>
          <a:p>
            <a:pPr marL="342900" lvl="1" defTabSz="685800" eaLnBrk="1" fontAlgn="auto" hangingPunct="1">
              <a:spcBef>
                <a:spcPts val="0"/>
              </a:spcBef>
              <a:spcAft>
                <a:spcPts val="0"/>
              </a:spcAft>
            </a:pPr>
            <a:r>
              <a:rPr lang="en-US" b="1" dirty="0">
                <a:solidFill>
                  <a:srgbClr val="C00000"/>
                </a:solidFill>
                <a:latin typeface="Arial" panose="020B0604020202020204" pitchFamily="34" charset="0"/>
                <a:ea typeface="+mn-ea"/>
                <a:cs typeface="Arial" panose="020B0604020202020204" pitchFamily="34" charset="0"/>
              </a:rPr>
              <a:t>Deadline: June 1, 2026 5 PM</a:t>
            </a:r>
          </a:p>
        </p:txBody>
      </p:sp>
    </p:spTree>
    <p:extLst>
      <p:ext uri="{BB962C8B-B14F-4D97-AF65-F5344CB8AC3E}">
        <p14:creationId xmlns:p14="http://schemas.microsoft.com/office/powerpoint/2010/main" val="3782874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A8544-E40C-B522-B434-6F5CF6F4B0C4}"/>
              </a:ext>
            </a:extLst>
          </p:cNvPr>
          <p:cNvSpPr>
            <a:spLocks noGrp="1"/>
          </p:cNvSpPr>
          <p:nvPr>
            <p:ph type="title"/>
          </p:nvPr>
        </p:nvSpPr>
        <p:spPr>
          <a:xfrm>
            <a:off x="890467" y="33823"/>
            <a:ext cx="8071104" cy="994172"/>
          </a:xfrm>
        </p:spPr>
        <p:txBody>
          <a:bodyPr vert="horz" lIns="68580" tIns="34290" rIns="68580" bIns="34290" rtlCol="0" anchor="ctr">
            <a:noAutofit/>
          </a:bodyPr>
          <a:lstStyle/>
          <a:p>
            <a:r>
              <a:rPr lang="en-US" sz="2600" b="1" dirty="0">
                <a:latin typeface="Rockwell" panose="02060603020205020403" pitchFamily="18" charset="0"/>
                <a:cs typeface="Arial"/>
              </a:rPr>
              <a:t>K-Club Special: </a:t>
            </a:r>
            <a:r>
              <a:rPr lang="en-US" sz="2600" b="1" dirty="0">
                <a:latin typeface="Rockwell" panose="02060603020205020403" pitchFamily="18" charset="0"/>
              </a:rPr>
              <a:t>Transforming Ideas into Impact: Convergence Research, Internal Seed Program (SVPR) (FY27)</a:t>
            </a:r>
          </a:p>
        </p:txBody>
      </p:sp>
      <p:sp>
        <p:nvSpPr>
          <p:cNvPr id="7" name="TextBox 6">
            <a:extLst>
              <a:ext uri="{FF2B5EF4-FFF2-40B4-BE49-F238E27FC236}">
                <a16:creationId xmlns:a16="http://schemas.microsoft.com/office/drawing/2014/main" id="{604B1347-130F-0044-7CA2-F62A9912BB44}"/>
              </a:ext>
            </a:extLst>
          </p:cNvPr>
          <p:cNvSpPr txBox="1"/>
          <p:nvPr/>
        </p:nvSpPr>
        <p:spPr>
          <a:xfrm>
            <a:off x="438370" y="819150"/>
            <a:ext cx="8551926" cy="427040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3995" indent="-213995" defTabSz="685800" eaLnBrk="1" fontAlgn="auto" hangingPunct="1">
              <a:spcBef>
                <a:spcPts val="0"/>
              </a:spcBef>
              <a:spcAft>
                <a:spcPts val="0"/>
              </a:spcAft>
              <a:buFont typeface="Arial" panose="020B0604020202020204" pitchFamily="34" charset="0"/>
              <a:buChar char="•"/>
            </a:pPr>
            <a:endParaRPr lang="en-US" dirty="0">
              <a:solidFill>
                <a:prstClr val="black"/>
              </a:solidFill>
              <a:latin typeface="Arial" panose="020B0604020202020204" pitchFamily="34" charset="0"/>
              <a:ea typeface="+mn-ea"/>
              <a:cs typeface="Arial" panose="020B0604020202020204" pitchFamily="34" charset="0"/>
            </a:endParaRPr>
          </a:p>
          <a:p>
            <a:r>
              <a:rPr lang="en-US" sz="1400" dirty="0">
                <a:latin typeface="Arial" panose="020B0604020202020204" pitchFamily="34" charset="0"/>
                <a:cs typeface="Arial" panose="020B0604020202020204" pitchFamily="34" charset="0"/>
              </a:rPr>
              <a:t>The Office of the SVPR seeks to spur convergence research and strengthen external proposals that will support the research team’s pursuit to solve vexing research problems with societal impact by providing the resources to formulate teams and ideas, as well as demonstrate success in early transdisciplinary projects that result in new frameworks, methods, and approaches and co-publications.  </a:t>
            </a:r>
          </a:p>
          <a:p>
            <a:r>
              <a:rPr lang="en-US" sz="1400" dirty="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rPr>
              <a:t>This seed program has an explicit expectation that awardees will go on to compete for external grants that support convergence research, which may include NIH P- or U- series, NSF centers, NSF convergence accelerator, and other mechanisms from federal and/or private sponsors that can support convergence research teams</a:t>
            </a:r>
            <a:r>
              <a:rPr lang="en-US" sz="1400" dirty="0"/>
              <a:t>. </a:t>
            </a:r>
          </a:p>
          <a:p>
            <a:pPr marL="213995" indent="-213995" defTabSz="685800" eaLnBrk="1" fontAlgn="auto" hangingPunct="1">
              <a:spcBef>
                <a:spcPts val="0"/>
              </a:spcBef>
              <a:spcAft>
                <a:spcPts val="0"/>
              </a:spcAft>
              <a:buFont typeface="Arial" panose="020B0604020202020204" pitchFamily="34" charset="0"/>
              <a:buChar char="•"/>
            </a:pPr>
            <a:endParaRPr lang="en-US" sz="1400" dirty="0">
              <a:solidFill>
                <a:prstClr val="black"/>
              </a:solidFill>
              <a:latin typeface="Arial" panose="020B0604020202020204" pitchFamily="34" charset="0"/>
              <a:ea typeface="+mn-ea"/>
              <a:cs typeface="Arial" panose="020B0604020202020204" pitchFamily="34" charset="0"/>
            </a:endParaRPr>
          </a:p>
          <a:p>
            <a:pPr marL="213995" indent="-213995" defTabSz="685800" eaLnBrk="1" fontAlgn="auto" hangingPunct="1">
              <a:spcBef>
                <a:spcPts val="0"/>
              </a:spcBef>
              <a:spcAft>
                <a:spcPts val="0"/>
              </a:spcAft>
              <a:buFont typeface="Arial" panose="020B0604020202020204" pitchFamily="34" charset="0"/>
              <a:buChar char="•"/>
            </a:pPr>
            <a:r>
              <a:rPr lang="en-US" sz="1400" dirty="0">
                <a:solidFill>
                  <a:prstClr val="black"/>
                </a:solidFill>
                <a:latin typeface="Arial" panose="020B0604020202020204" pitchFamily="34" charset="0"/>
                <a:ea typeface="+mn-ea"/>
                <a:cs typeface="Arial" panose="020B0604020202020204" pitchFamily="34" charset="0"/>
              </a:rPr>
              <a:t> For Phase 1: Planning Awards – A total of up to $10,000 may be requested. For Phase 2: Pilot Awards – A total of up to $120,000 may be requested.</a:t>
            </a:r>
          </a:p>
          <a:p>
            <a:pPr marL="213995" indent="-213995" defTabSz="685800" eaLnBrk="1" fontAlgn="auto" hangingPunct="1">
              <a:spcBef>
                <a:spcPts val="0"/>
              </a:spcBef>
              <a:spcAft>
                <a:spcPts val="0"/>
              </a:spcAft>
              <a:buFont typeface="Arial" panose="020B0604020202020204" pitchFamily="34" charset="0"/>
              <a:buChar char="•"/>
            </a:pPr>
            <a:r>
              <a:rPr lang="en-US" sz="1400" dirty="0">
                <a:solidFill>
                  <a:prstClr val="black"/>
                </a:solidFill>
                <a:latin typeface="Arial" panose="020B0604020202020204" pitchFamily="34" charset="0"/>
                <a:ea typeface="+mn-ea"/>
                <a:cs typeface="Arial" panose="020B0604020202020204" pitchFamily="34" charset="0"/>
              </a:rPr>
              <a:t>Proposing teams must include at least two Emory faculty members each of whom are from different colleges or schools. Although we expect that successful Phase 2 applicants will describe larger teams.  </a:t>
            </a:r>
          </a:p>
          <a:p>
            <a:pPr marL="213995" indent="-213995" defTabSz="685800" eaLnBrk="1" fontAlgn="auto" hangingPunct="1">
              <a:spcBef>
                <a:spcPts val="0"/>
              </a:spcBef>
              <a:spcAft>
                <a:spcPts val="0"/>
              </a:spcAft>
              <a:buFont typeface="Arial" panose="020B0604020202020204" pitchFamily="34" charset="0"/>
              <a:buChar char="•"/>
            </a:pPr>
            <a:r>
              <a:rPr lang="en-US" sz="1400" dirty="0">
                <a:solidFill>
                  <a:prstClr val="black"/>
                </a:solidFill>
                <a:latin typeface="Arial" panose="020B0604020202020204" pitchFamily="34" charset="0"/>
                <a:ea typeface="+mn-ea"/>
                <a:cs typeface="Arial" panose="020B0604020202020204" pitchFamily="34" charset="0"/>
              </a:rPr>
              <a:t>Regular, continuing full-time faculty of Emory University are eligible to apply for awards. </a:t>
            </a:r>
            <a:endParaRPr lang="en-US" dirty="0">
              <a:latin typeface="Arial" panose="020B0604020202020204" pitchFamily="34" charset="0"/>
              <a:cs typeface="Arial" panose="020B0604020202020204" pitchFamily="34" charset="0"/>
            </a:endParaRPr>
          </a:p>
          <a:p>
            <a:pPr marL="342900" lvl="1" defTabSz="685800" eaLnBrk="1" fontAlgn="auto" hangingPunct="1">
              <a:spcBef>
                <a:spcPts val="0"/>
              </a:spcBef>
              <a:spcAft>
                <a:spcPts val="0"/>
              </a:spcAft>
            </a:pPr>
            <a:r>
              <a:rPr lang="en-US" b="1" dirty="0">
                <a:solidFill>
                  <a:srgbClr val="C00000"/>
                </a:solidFill>
                <a:latin typeface="Arial" panose="020B0604020202020204" pitchFamily="34" charset="0"/>
                <a:ea typeface="+mn-ea"/>
                <a:cs typeface="Arial" panose="020B0604020202020204" pitchFamily="34" charset="0"/>
              </a:rPr>
              <a:t>Deadline: June 4, 2026 5 PM</a:t>
            </a:r>
          </a:p>
          <a:p>
            <a:pPr marL="213995" indent="-213995" defTabSz="685800" eaLnBrk="1" fontAlgn="auto" hangingPunct="1">
              <a:spcBef>
                <a:spcPts val="0"/>
              </a:spcBef>
              <a:spcAft>
                <a:spcPts val="0"/>
              </a:spcAft>
              <a:buFont typeface="Arial"/>
              <a:buChar char="•"/>
            </a:pPr>
            <a:endParaRPr lang="en-US" sz="1350" dirty="0">
              <a:solidFill>
                <a:srgbClr val="000000"/>
              </a:solidFill>
              <a:latin typeface="Arial"/>
              <a:ea typeface="+mn-ea"/>
              <a:cs typeface="Calibri" panose="020F0502020204030204"/>
            </a:endParaRPr>
          </a:p>
          <a:p>
            <a:pPr marL="213995" indent="-213995" defTabSz="685800" eaLnBrk="1" fontAlgn="auto" hangingPunct="1">
              <a:spcBef>
                <a:spcPts val="0"/>
              </a:spcBef>
              <a:spcAft>
                <a:spcPts val="0"/>
              </a:spcAft>
              <a:buFont typeface="Arial"/>
              <a:buChar char="•"/>
            </a:pPr>
            <a:endParaRPr lang="en-US" sz="1350" dirty="0">
              <a:solidFill>
                <a:srgbClr val="000000"/>
              </a:solidFill>
              <a:latin typeface="Arial"/>
              <a:ea typeface="+mn-ea"/>
              <a:cs typeface="Calibri" panose="020F0502020204030204"/>
            </a:endParaRPr>
          </a:p>
        </p:txBody>
      </p:sp>
      <p:sp>
        <p:nvSpPr>
          <p:cNvPr id="3" name="TextBox 2">
            <a:extLst>
              <a:ext uri="{FF2B5EF4-FFF2-40B4-BE49-F238E27FC236}">
                <a16:creationId xmlns:a16="http://schemas.microsoft.com/office/drawing/2014/main" id="{23AED49C-6B8B-DB2A-ABC7-BD231478E0AE}"/>
              </a:ext>
            </a:extLst>
          </p:cNvPr>
          <p:cNvSpPr txBox="1"/>
          <p:nvPr/>
        </p:nvSpPr>
        <p:spPr>
          <a:xfrm>
            <a:off x="1250729" y="4598567"/>
            <a:ext cx="6927209" cy="276999"/>
          </a:xfrm>
          <a:prstGeom prst="rect">
            <a:avLst/>
          </a:prstGeom>
          <a:solidFill>
            <a:schemeClr val="accent3">
              <a:lumMod val="75000"/>
            </a:schemeClr>
          </a:solidFill>
        </p:spPr>
        <p:txBody>
          <a:bodyPr wrap="square" lIns="68580" tIns="34290" rIns="68580" bIns="34290" rtlCol="0" anchor="t">
            <a:spAutoFit/>
          </a:bodyPr>
          <a:lstStyle/>
          <a:p>
            <a:pPr algn="ctr" defTabSz="685800" eaLnBrk="1" fontAlgn="auto" hangingPunct="1">
              <a:spcBef>
                <a:spcPts val="0"/>
              </a:spcBef>
              <a:spcAft>
                <a:spcPts val="0"/>
              </a:spcAft>
            </a:pPr>
            <a:r>
              <a:rPr lang="en-US" sz="1350" dirty="0">
                <a:solidFill>
                  <a:srgbClr val="002060"/>
                </a:solidFill>
                <a:latin typeface="Calibri" panose="020F0502020204030204"/>
                <a:ea typeface="+mn-ea"/>
              </a:rPr>
              <a:t>More Information </a:t>
            </a:r>
            <a:r>
              <a:rPr lang="en-US" sz="1350" dirty="0">
                <a:solidFill>
                  <a:srgbClr val="002060"/>
                </a:solidFill>
                <a:latin typeface="Calibri" panose="020F0502020204030204"/>
                <a:ea typeface="+mn-ea"/>
                <a:hlinkClick r:id="rId2"/>
              </a:rPr>
              <a:t>Here</a:t>
            </a:r>
            <a:endParaRPr lang="en-US" sz="1350" dirty="0">
              <a:solidFill>
                <a:srgbClr val="002060"/>
              </a:solidFill>
              <a:latin typeface="Calibri" panose="020F0502020204030204"/>
              <a:ea typeface="+mn-ea"/>
              <a:hlinkClick r:id="rId3"/>
            </a:endParaRPr>
          </a:p>
        </p:txBody>
      </p:sp>
    </p:spTree>
    <p:extLst>
      <p:ext uri="{BB962C8B-B14F-4D97-AF65-F5344CB8AC3E}">
        <p14:creationId xmlns:p14="http://schemas.microsoft.com/office/powerpoint/2010/main" val="2346317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3FF3F98-8F3B-E6C7-C493-2993309D3170}"/>
              </a:ext>
            </a:extLst>
          </p:cNvPr>
          <p:cNvSpPr/>
          <p:nvPr/>
        </p:nvSpPr>
        <p:spPr>
          <a:xfrm>
            <a:off x="754370" y="1751548"/>
            <a:ext cx="1932004" cy="1696004"/>
          </a:xfrm>
          <a:prstGeom prst="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9B4E7B-F2BC-7964-5361-4118721D1ED2}"/>
              </a:ext>
            </a:extLst>
          </p:cNvPr>
          <p:cNvSpPr>
            <a:spLocks noGrp="1"/>
          </p:cNvSpPr>
          <p:nvPr>
            <p:ph type="title"/>
          </p:nvPr>
        </p:nvSpPr>
        <p:spPr>
          <a:xfrm>
            <a:off x="1075131" y="141128"/>
            <a:ext cx="7840266" cy="1458019"/>
          </a:xfrm>
        </p:spPr>
        <p:txBody>
          <a:bodyPr>
            <a:normAutofit/>
          </a:bodyPr>
          <a:lstStyle/>
          <a:p>
            <a:r>
              <a:rPr lang="en-US" sz="3100" b="1" dirty="0">
                <a:latin typeface="Rockwell" panose="02060603020205020403" pitchFamily="18" charset="0"/>
                <a:cs typeface="Arial"/>
              </a:rPr>
              <a:t>May K-Club: Feedback-Driven Aims: A Smarter Approach to Grant Writing</a:t>
            </a:r>
            <a:endParaRPr lang="en-US" b="1" dirty="0">
              <a:latin typeface="Rockwell" panose="02060603020205020403" pitchFamily="18" charset="0"/>
              <a:cs typeface="Arial"/>
            </a:endParaRPr>
          </a:p>
        </p:txBody>
      </p:sp>
      <p:sp>
        <p:nvSpPr>
          <p:cNvPr id="7" name="TextBox 6">
            <a:extLst>
              <a:ext uri="{FF2B5EF4-FFF2-40B4-BE49-F238E27FC236}">
                <a16:creationId xmlns:a16="http://schemas.microsoft.com/office/drawing/2014/main" id="{FF8605C5-DC1C-20FE-F412-94DD5446F858}"/>
              </a:ext>
            </a:extLst>
          </p:cNvPr>
          <p:cNvSpPr txBox="1"/>
          <p:nvPr/>
        </p:nvSpPr>
        <p:spPr>
          <a:xfrm>
            <a:off x="6305320" y="3811807"/>
            <a:ext cx="2050542" cy="623248"/>
          </a:xfrm>
          <a:prstGeom prst="rect">
            <a:avLst/>
          </a:prstGeom>
          <a:noFill/>
        </p:spPr>
        <p:txBody>
          <a:bodyPr wrap="square" lIns="68580" tIns="34290" rIns="68580" bIns="34290" rtlCol="0" anchor="t">
            <a:spAutoFit/>
          </a:bodyPr>
          <a:lstStyle/>
          <a:p>
            <a:br>
              <a:rPr lang="en-US"/>
            </a:br>
            <a:endParaRPr lang="en-US"/>
          </a:p>
        </p:txBody>
      </p:sp>
      <p:sp>
        <p:nvSpPr>
          <p:cNvPr id="3" name="TextBox 2">
            <a:extLst>
              <a:ext uri="{FF2B5EF4-FFF2-40B4-BE49-F238E27FC236}">
                <a16:creationId xmlns:a16="http://schemas.microsoft.com/office/drawing/2014/main" id="{7B1C51DD-441B-A279-84BF-2FEDECAF2372}"/>
              </a:ext>
            </a:extLst>
          </p:cNvPr>
          <p:cNvSpPr txBox="1"/>
          <p:nvPr/>
        </p:nvSpPr>
        <p:spPr>
          <a:xfrm>
            <a:off x="380998" y="694361"/>
            <a:ext cx="8381999" cy="577081"/>
          </a:xfrm>
          <a:prstGeom prst="rect">
            <a:avLst/>
          </a:prstGeom>
          <a:noFill/>
        </p:spPr>
        <p:txBody>
          <a:bodyPr wrap="square" lIns="68580" tIns="34290" rIns="68580" bIns="34290" rtlCol="0" anchor="t">
            <a:spAutoFit/>
          </a:bodyPr>
          <a:lstStyle/>
          <a:p>
            <a:pPr algn="ctr"/>
            <a:endParaRPr lang="en-US" sz="3300" b="1">
              <a:solidFill>
                <a:schemeClr val="accent6">
                  <a:lumMod val="50000"/>
                </a:schemeClr>
              </a:solidFill>
              <a:latin typeface="Rockwell" panose="02060603020205020403" pitchFamily="18" charset="0"/>
              <a:cs typeface="Arial"/>
            </a:endParaRPr>
          </a:p>
        </p:txBody>
      </p:sp>
      <p:sp>
        <p:nvSpPr>
          <p:cNvPr id="4" name="TextBox 3">
            <a:extLst>
              <a:ext uri="{FF2B5EF4-FFF2-40B4-BE49-F238E27FC236}">
                <a16:creationId xmlns:a16="http://schemas.microsoft.com/office/drawing/2014/main" id="{CB0D245D-7EA2-9737-B741-E5CA64897A48}"/>
              </a:ext>
            </a:extLst>
          </p:cNvPr>
          <p:cNvSpPr txBox="1"/>
          <p:nvPr/>
        </p:nvSpPr>
        <p:spPr>
          <a:xfrm>
            <a:off x="533398" y="846761"/>
            <a:ext cx="8381999" cy="577081"/>
          </a:xfrm>
          <a:prstGeom prst="rect">
            <a:avLst/>
          </a:prstGeom>
          <a:noFill/>
        </p:spPr>
        <p:txBody>
          <a:bodyPr wrap="square" lIns="68580" tIns="34290" rIns="68580" bIns="34290" rtlCol="0" anchor="t">
            <a:spAutoFit/>
          </a:bodyPr>
          <a:lstStyle/>
          <a:p>
            <a:pPr algn="ctr"/>
            <a:endParaRPr lang="en-US" sz="3300" b="1">
              <a:solidFill>
                <a:schemeClr val="accent6">
                  <a:lumMod val="50000"/>
                </a:schemeClr>
              </a:solidFill>
              <a:latin typeface="Rockwell" panose="02060603020205020403" pitchFamily="18" charset="0"/>
              <a:cs typeface="Arial"/>
            </a:endParaRPr>
          </a:p>
        </p:txBody>
      </p:sp>
      <p:sp>
        <p:nvSpPr>
          <p:cNvPr id="21" name="TextBox 20">
            <a:extLst>
              <a:ext uri="{FF2B5EF4-FFF2-40B4-BE49-F238E27FC236}">
                <a16:creationId xmlns:a16="http://schemas.microsoft.com/office/drawing/2014/main" id="{F037EDC1-4741-FBA4-DCC0-0DFC2EECE3B4}"/>
              </a:ext>
            </a:extLst>
          </p:cNvPr>
          <p:cNvSpPr txBox="1"/>
          <p:nvPr/>
        </p:nvSpPr>
        <p:spPr>
          <a:xfrm>
            <a:off x="731604" y="3407970"/>
            <a:ext cx="2240830" cy="1754326"/>
          </a:xfrm>
          <a:prstGeom prst="rect">
            <a:avLst/>
          </a:prstGeom>
          <a:noFill/>
        </p:spPr>
        <p:txBody>
          <a:bodyPr wrap="square" rtlCol="0">
            <a:spAutoFit/>
          </a:bodyPr>
          <a:lstStyle/>
          <a:p>
            <a:r>
              <a:rPr lang="en-US" sz="1200" b="1" dirty="0">
                <a:solidFill>
                  <a:schemeClr val="accent6">
                    <a:lumMod val="50000"/>
                  </a:schemeClr>
                </a:solidFill>
              </a:rPr>
              <a:t>Janet Gross, PhD</a:t>
            </a:r>
          </a:p>
          <a:p>
            <a:r>
              <a:rPr lang="en-US" sz="1200" dirty="0">
                <a:solidFill>
                  <a:schemeClr val="accent6">
                    <a:lumMod val="50000"/>
                  </a:schemeClr>
                </a:solidFill>
              </a:rPr>
              <a:t>Grant Writing Consultant; Adjunct Assistant Professor, Department of Medicine; Co-Director, Scientific and Grant Writing for Clinical Research; Co-Director, Advanced Grant Writing for Clinical and Translational Research, Emory University</a:t>
            </a:r>
          </a:p>
        </p:txBody>
      </p:sp>
      <p:sp>
        <p:nvSpPr>
          <p:cNvPr id="23" name="TextBox 22">
            <a:extLst>
              <a:ext uri="{FF2B5EF4-FFF2-40B4-BE49-F238E27FC236}">
                <a16:creationId xmlns:a16="http://schemas.microsoft.com/office/drawing/2014/main" id="{E28F7750-89FE-7D06-193B-9C45C9B9BB4F}"/>
              </a:ext>
            </a:extLst>
          </p:cNvPr>
          <p:cNvSpPr txBox="1"/>
          <p:nvPr/>
        </p:nvSpPr>
        <p:spPr>
          <a:xfrm>
            <a:off x="6305320" y="3447551"/>
            <a:ext cx="1932004" cy="1569660"/>
          </a:xfrm>
          <a:prstGeom prst="rect">
            <a:avLst/>
          </a:prstGeom>
          <a:noFill/>
        </p:spPr>
        <p:txBody>
          <a:bodyPr wrap="square" rtlCol="0">
            <a:spAutoFit/>
          </a:bodyPr>
          <a:lstStyle/>
          <a:p>
            <a:r>
              <a:rPr lang="en-US" sz="1200" b="1" dirty="0">
                <a:solidFill>
                  <a:schemeClr val="accent6">
                    <a:lumMod val="50000"/>
                  </a:schemeClr>
                </a:solidFill>
              </a:rPr>
              <a:t>Nael McCarty, PhD</a:t>
            </a:r>
          </a:p>
          <a:p>
            <a:r>
              <a:rPr lang="en-US" sz="1200" dirty="0">
                <a:solidFill>
                  <a:schemeClr val="accent6">
                    <a:lumMod val="50000"/>
                  </a:schemeClr>
                </a:solidFill>
              </a:rPr>
              <a:t>Professor; </a:t>
            </a:r>
          </a:p>
          <a:p>
            <a:r>
              <a:rPr lang="en-US" sz="1200" dirty="0">
                <a:solidFill>
                  <a:schemeClr val="accent6">
                    <a:lumMod val="50000"/>
                  </a:schemeClr>
                </a:solidFill>
              </a:rPr>
              <a:t>Director, Emory + Children’s Cystic Fibrosis Center of Excellence;</a:t>
            </a:r>
          </a:p>
          <a:p>
            <a:r>
              <a:rPr lang="en-US" sz="1200" dirty="0">
                <a:solidFill>
                  <a:schemeClr val="accent6">
                    <a:lumMod val="50000"/>
                  </a:schemeClr>
                </a:solidFill>
              </a:rPr>
              <a:t>Department of Pediatrics</a:t>
            </a:r>
          </a:p>
          <a:p>
            <a:r>
              <a:rPr lang="en-US" sz="1200" dirty="0">
                <a:solidFill>
                  <a:schemeClr val="accent6">
                    <a:lumMod val="50000"/>
                  </a:schemeClr>
                </a:solidFill>
              </a:rPr>
              <a:t>Emory University SOM</a:t>
            </a:r>
          </a:p>
          <a:p>
            <a:endParaRPr lang="en-US" sz="1200" dirty="0">
              <a:solidFill>
                <a:schemeClr val="accent6">
                  <a:lumMod val="50000"/>
                </a:schemeClr>
              </a:solidFill>
            </a:endParaRPr>
          </a:p>
        </p:txBody>
      </p:sp>
      <p:sp>
        <p:nvSpPr>
          <p:cNvPr id="24" name="TextBox 23">
            <a:extLst>
              <a:ext uri="{FF2B5EF4-FFF2-40B4-BE49-F238E27FC236}">
                <a16:creationId xmlns:a16="http://schemas.microsoft.com/office/drawing/2014/main" id="{ABA0397B-838B-85C6-E97B-6F0FCB20E119}"/>
              </a:ext>
            </a:extLst>
          </p:cNvPr>
          <p:cNvSpPr txBox="1"/>
          <p:nvPr/>
        </p:nvSpPr>
        <p:spPr>
          <a:xfrm>
            <a:off x="3519056" y="3447551"/>
            <a:ext cx="1932004" cy="1200329"/>
          </a:xfrm>
          <a:prstGeom prst="rect">
            <a:avLst/>
          </a:prstGeom>
          <a:noFill/>
        </p:spPr>
        <p:txBody>
          <a:bodyPr wrap="square" rtlCol="0">
            <a:spAutoFit/>
          </a:bodyPr>
          <a:lstStyle/>
          <a:p>
            <a:r>
              <a:rPr lang="en-US" sz="1200" b="1" dirty="0">
                <a:solidFill>
                  <a:schemeClr val="accent6">
                    <a:lumMod val="50000"/>
                  </a:schemeClr>
                </a:solidFill>
              </a:rPr>
              <a:t>Kathleen Krause, PhD</a:t>
            </a:r>
          </a:p>
          <a:p>
            <a:r>
              <a:rPr lang="en-US" sz="1200" dirty="0">
                <a:solidFill>
                  <a:schemeClr val="accent6">
                    <a:lumMod val="50000"/>
                  </a:schemeClr>
                </a:solidFill>
              </a:rPr>
              <a:t>Assistant Professor, Department of Pediatrics; Department of Psychiatry and Behavioral Services</a:t>
            </a:r>
          </a:p>
          <a:p>
            <a:r>
              <a:rPr lang="en-US" sz="1200" dirty="0">
                <a:solidFill>
                  <a:schemeClr val="accent6">
                    <a:lumMod val="50000"/>
                  </a:schemeClr>
                </a:solidFill>
              </a:rPr>
              <a:t>Emory University SOM</a:t>
            </a:r>
          </a:p>
        </p:txBody>
      </p:sp>
      <p:sp>
        <p:nvSpPr>
          <p:cNvPr id="6" name="Rectangle 5">
            <a:extLst>
              <a:ext uri="{FF2B5EF4-FFF2-40B4-BE49-F238E27FC236}">
                <a16:creationId xmlns:a16="http://schemas.microsoft.com/office/drawing/2014/main" id="{FA03A3C8-EFAC-80B5-293F-DD99B6AA1407}"/>
              </a:ext>
            </a:extLst>
          </p:cNvPr>
          <p:cNvSpPr/>
          <p:nvPr/>
        </p:nvSpPr>
        <p:spPr>
          <a:xfrm>
            <a:off x="3469584" y="1751547"/>
            <a:ext cx="1841436" cy="1696004"/>
          </a:xfrm>
          <a:prstGeom prst="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36B41A0-ED18-D4C5-E3C9-CD4571545782}"/>
              </a:ext>
            </a:extLst>
          </p:cNvPr>
          <p:cNvSpPr/>
          <p:nvPr/>
        </p:nvSpPr>
        <p:spPr>
          <a:xfrm>
            <a:off x="6305320" y="1751547"/>
            <a:ext cx="1849793" cy="1725949"/>
          </a:xfrm>
          <a:prstGeom prst="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27530C6-0C80-6EA9-28C6-F1BC3F00E0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020" y="1824675"/>
            <a:ext cx="1581085" cy="1584809"/>
          </a:xfrm>
          <a:prstGeom prst="rect">
            <a:avLst/>
          </a:prstGeom>
        </p:spPr>
      </p:pic>
      <p:pic>
        <p:nvPicPr>
          <p:cNvPr id="12" name="Picture 11">
            <a:extLst>
              <a:ext uri="{FF2B5EF4-FFF2-40B4-BE49-F238E27FC236}">
                <a16:creationId xmlns:a16="http://schemas.microsoft.com/office/drawing/2014/main" id="{74EBF4AE-779F-BF26-8D32-9CD323F322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4672" y="1793919"/>
            <a:ext cx="1611260" cy="1611260"/>
          </a:xfrm>
          <a:prstGeom prst="rect">
            <a:avLst/>
          </a:prstGeom>
        </p:spPr>
      </p:pic>
      <p:pic>
        <p:nvPicPr>
          <p:cNvPr id="14" name="Picture 13">
            <a:extLst>
              <a:ext uri="{FF2B5EF4-FFF2-40B4-BE49-F238E27FC236}">
                <a16:creationId xmlns:a16="http://schemas.microsoft.com/office/drawing/2014/main" id="{03D24D0F-4937-4DAD-6117-66FFCA975A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8887" y="1835794"/>
            <a:ext cx="1340491" cy="1471912"/>
          </a:xfrm>
          <a:prstGeom prst="rect">
            <a:avLst/>
          </a:prstGeom>
        </p:spPr>
      </p:pic>
    </p:spTree>
    <p:extLst>
      <p:ext uri="{BB962C8B-B14F-4D97-AF65-F5344CB8AC3E}">
        <p14:creationId xmlns:p14="http://schemas.microsoft.com/office/powerpoint/2010/main" val="2924931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53D93-C92A-F9B7-99E6-19208B1144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FC46B2-22B1-609A-6370-C146F71503F5}"/>
              </a:ext>
            </a:extLst>
          </p:cNvPr>
          <p:cNvSpPr>
            <a:spLocks noGrp="1"/>
          </p:cNvSpPr>
          <p:nvPr>
            <p:ph type="title"/>
          </p:nvPr>
        </p:nvSpPr>
        <p:spPr>
          <a:xfrm>
            <a:off x="808735" y="54498"/>
            <a:ext cx="6993731" cy="994172"/>
          </a:xfrm>
        </p:spPr>
        <p:txBody>
          <a:bodyPr>
            <a:normAutofit/>
          </a:bodyPr>
          <a:lstStyle/>
          <a:p>
            <a:r>
              <a:rPr lang="en-US" dirty="0"/>
              <a:t>Types of Feedback</a:t>
            </a:r>
          </a:p>
        </p:txBody>
      </p:sp>
      <p:graphicFrame>
        <p:nvGraphicFramePr>
          <p:cNvPr id="6" name="Diagram 5">
            <a:extLst>
              <a:ext uri="{FF2B5EF4-FFF2-40B4-BE49-F238E27FC236}">
                <a16:creationId xmlns:a16="http://schemas.microsoft.com/office/drawing/2014/main" id="{C85A18CD-D085-3849-AE85-FEB1CE8657D6}"/>
              </a:ext>
            </a:extLst>
          </p:cNvPr>
          <p:cNvGraphicFramePr/>
          <p:nvPr>
            <p:extLst>
              <p:ext uri="{D42A27DB-BD31-4B8C-83A1-F6EECF244321}">
                <p14:modId xmlns:p14="http://schemas.microsoft.com/office/powerpoint/2010/main" val="3189191233"/>
              </p:ext>
            </p:extLst>
          </p:nvPr>
        </p:nvGraphicFramePr>
        <p:xfrm>
          <a:off x="1827600" y="972000"/>
          <a:ext cx="5488800" cy="3674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82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1F313B1-2027-4C41-B8CD-5D39ABBB49C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18870587-8646-4170-9BAE-4E8B62653A4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5EED9C4F-6BF0-4340-A57F-E4AA401673A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B15CCFA6-2EFB-4835-ADDF-278241C58A6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2CE82-40D8-D9CF-E240-D42C43837B60}"/>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3F23AA1-43B2-A91C-AA7B-31F31A0B3A02}"/>
              </a:ext>
            </a:extLst>
          </p:cNvPr>
          <p:cNvSpPr/>
          <p:nvPr/>
        </p:nvSpPr>
        <p:spPr>
          <a:xfrm>
            <a:off x="4028625" y="3026240"/>
            <a:ext cx="4629150" cy="1979640"/>
          </a:xfrm>
          <a:prstGeom prst="roundRect">
            <a:avLst/>
          </a:pr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n-US" sz="2800" dirty="0">
                <a:solidFill>
                  <a:schemeClr val="bg1"/>
                </a:solidFill>
                <a:latin typeface="Arial" panose="020B0604020202020204" pitchFamily="34" charset="0"/>
                <a:cs typeface="Arial" panose="020B0604020202020204" pitchFamily="34" charset="0"/>
              </a:rPr>
              <a:t>Please provide your general experiences—good and/or bad with receiving feedback</a:t>
            </a:r>
          </a:p>
        </p:txBody>
      </p:sp>
      <p:sp>
        <p:nvSpPr>
          <p:cNvPr id="2" name="Title 1">
            <a:extLst>
              <a:ext uri="{FF2B5EF4-FFF2-40B4-BE49-F238E27FC236}">
                <a16:creationId xmlns:a16="http://schemas.microsoft.com/office/drawing/2014/main" id="{764E4C43-87A6-F09E-113F-4018D91EA0CA}"/>
              </a:ext>
            </a:extLst>
          </p:cNvPr>
          <p:cNvSpPr>
            <a:spLocks noGrp="1"/>
          </p:cNvSpPr>
          <p:nvPr>
            <p:ph type="title"/>
          </p:nvPr>
        </p:nvSpPr>
        <p:spPr>
          <a:xfrm>
            <a:off x="808735" y="54498"/>
            <a:ext cx="6993731" cy="994172"/>
          </a:xfrm>
        </p:spPr>
        <p:txBody>
          <a:bodyPr>
            <a:normAutofit fontScale="90000"/>
          </a:bodyPr>
          <a:lstStyle/>
          <a:p>
            <a:r>
              <a:rPr lang="en-US" dirty="0"/>
              <a:t>Giving and Receiving Feedback</a:t>
            </a:r>
          </a:p>
        </p:txBody>
      </p:sp>
      <p:grpSp>
        <p:nvGrpSpPr>
          <p:cNvPr id="4" name="Group 3">
            <a:extLst>
              <a:ext uri="{FF2B5EF4-FFF2-40B4-BE49-F238E27FC236}">
                <a16:creationId xmlns:a16="http://schemas.microsoft.com/office/drawing/2014/main" id="{3DBBCD9A-C02F-A123-DFB8-175A3D824871}"/>
              </a:ext>
            </a:extLst>
          </p:cNvPr>
          <p:cNvGrpSpPr/>
          <p:nvPr/>
        </p:nvGrpSpPr>
        <p:grpSpPr>
          <a:xfrm>
            <a:off x="486225" y="1046600"/>
            <a:ext cx="4629150" cy="1979640"/>
            <a:chOff x="-1245600" y="2248018"/>
            <a:chExt cx="4629150" cy="1979640"/>
          </a:xfrm>
          <a:solidFill>
            <a:schemeClr val="accent6">
              <a:lumMod val="50000"/>
            </a:schemeClr>
          </a:solidFill>
        </p:grpSpPr>
        <p:sp>
          <p:nvSpPr>
            <p:cNvPr id="7" name="Rectangle: Rounded Corners 6">
              <a:extLst>
                <a:ext uri="{FF2B5EF4-FFF2-40B4-BE49-F238E27FC236}">
                  <a16:creationId xmlns:a16="http://schemas.microsoft.com/office/drawing/2014/main" id="{EBD4F5B1-123B-3BD2-9C1A-C951A8EABFC9}"/>
                </a:ext>
              </a:extLst>
            </p:cNvPr>
            <p:cNvSpPr/>
            <p:nvPr/>
          </p:nvSpPr>
          <p:spPr>
            <a:xfrm>
              <a:off x="-1245600" y="2248018"/>
              <a:ext cx="4629150" cy="197964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Rectangle: Rounded Corners 4">
              <a:extLst>
                <a:ext uri="{FF2B5EF4-FFF2-40B4-BE49-F238E27FC236}">
                  <a16:creationId xmlns:a16="http://schemas.microsoft.com/office/drawing/2014/main" id="{84055114-2887-BBDC-4F6C-921185D52788}"/>
                </a:ext>
              </a:extLst>
            </p:cNvPr>
            <p:cNvSpPr txBox="1"/>
            <p:nvPr/>
          </p:nvSpPr>
          <p:spPr>
            <a:xfrm>
              <a:off x="-1052324" y="2345691"/>
              <a:ext cx="4202099" cy="178636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r>
                <a:rPr lang="en-US" sz="2800" dirty="0">
                  <a:solidFill>
                    <a:schemeClr val="bg1"/>
                  </a:solidFill>
                  <a:latin typeface="Arial" panose="020B0604020202020204" pitchFamily="34" charset="0"/>
                  <a:cs typeface="Arial" panose="020B0604020202020204" pitchFamily="34" charset="0"/>
                </a:rPr>
                <a:t>Please provide your general experiences—good and/or bad with giving feedback</a:t>
              </a:r>
            </a:p>
          </p:txBody>
        </p:sp>
      </p:grpSp>
    </p:spTree>
    <p:extLst>
      <p:ext uri="{BB962C8B-B14F-4D97-AF65-F5344CB8AC3E}">
        <p14:creationId xmlns:p14="http://schemas.microsoft.com/office/powerpoint/2010/main" val="380494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1_EMORY+CHOA_PPT_template">
  <a:themeElements>
    <a:clrScheme name="CHOA">
      <a:dk1>
        <a:sysClr val="windowText" lastClr="000000"/>
      </a:dk1>
      <a:lt1>
        <a:sysClr val="window" lastClr="FFFFFF"/>
      </a:lt1>
      <a:dk2>
        <a:srgbClr val="000000"/>
      </a:dk2>
      <a:lt2>
        <a:srgbClr val="FFFFFF"/>
      </a:lt2>
      <a:accent1>
        <a:srgbClr val="72BF44"/>
      </a:accent1>
      <a:accent2>
        <a:srgbClr val="BD2F92"/>
      </a:accent2>
      <a:accent3>
        <a:srgbClr val="4BBBEB"/>
      </a:accent3>
      <a:accent4>
        <a:srgbClr val="F58220"/>
      </a:accent4>
      <a:accent5>
        <a:srgbClr val="005DA4"/>
      </a:accent5>
      <a:accent6>
        <a:srgbClr val="FFDD00"/>
      </a:accent6>
      <a:hlink>
        <a:srgbClr val="00A94F"/>
      </a:hlink>
      <a:folHlink>
        <a:srgbClr val="4BBBEB"/>
      </a:folHlink>
    </a:clrScheme>
    <a:fontScheme name="CHOA fonts">
      <a:majorFont>
        <a:latin typeface="Arial Rounded MT Bol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420ee14-ecd2-4450-96d7-5e402d222d82">
      <Terms xmlns="http://schemas.microsoft.com/office/infopath/2007/PartnerControls"/>
    </lcf76f155ced4ddcb4097134ff3c332f>
    <TaxCatchAll xmlns="088a615d-93b3-4585-befa-6f7c43af0c8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A5C9F1B9C7724387FD8ACCA2844C71" ma:contentTypeVersion="19" ma:contentTypeDescription="Create a new document." ma:contentTypeScope="" ma:versionID="5ffb810642d4d4f4237a1c9bf38d234a">
  <xsd:schema xmlns:xsd="http://www.w3.org/2001/XMLSchema" xmlns:xs="http://www.w3.org/2001/XMLSchema" xmlns:p="http://schemas.microsoft.com/office/2006/metadata/properties" xmlns:ns2="8420ee14-ecd2-4450-96d7-5e402d222d82" xmlns:ns3="088a615d-93b3-4585-befa-6f7c43af0c8a" targetNamespace="http://schemas.microsoft.com/office/2006/metadata/properties" ma:root="true" ma:fieldsID="b809555af62de74d84af8ea28ab07623" ns2:_="" ns3:_="">
    <xsd:import namespace="8420ee14-ecd2-4450-96d7-5e402d222d82"/>
    <xsd:import namespace="088a615d-93b3-4585-befa-6f7c43af0c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20ee14-ecd2-4450-96d7-5e402d222d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92fa3da-db31-45ba-92de-38f16e295a42"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8a615d-93b3-4585-befa-6f7c43af0c8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4a1573f-5556-496e-9d4b-f4196c6498c6}" ma:internalName="TaxCatchAll" ma:showField="CatchAllData" ma:web="088a615d-93b3-4585-befa-6f7c43af0c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081650-123B-4B5A-80FB-5F575B7A8CB7}">
  <ds:schemaRefs>
    <ds:schemaRef ds:uri="http://www.w3.org/XML/1998/namespace"/>
    <ds:schemaRef ds:uri="http://schemas.microsoft.com/office/infopath/2007/PartnerControls"/>
    <ds:schemaRef ds:uri="088a615d-93b3-4585-befa-6f7c43af0c8a"/>
    <ds:schemaRef ds:uri="http://schemas.microsoft.com/office/2006/documentManagement/types"/>
    <ds:schemaRef ds:uri="http://schemas.openxmlformats.org/package/2006/metadata/core-properties"/>
    <ds:schemaRef ds:uri="http://purl.org/dc/dcmitype/"/>
    <ds:schemaRef ds:uri="http://purl.org/dc/elements/1.1/"/>
    <ds:schemaRef ds:uri="8420ee14-ecd2-4450-96d7-5e402d222d82"/>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8E3C6281-E99C-458B-93A2-302DDEBB3E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20ee14-ecd2-4450-96d7-5e402d222d82"/>
    <ds:schemaRef ds:uri="088a615d-93b3-4585-befa-6f7c43af0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79A64F-3FC3-4597-8350-00308A39EF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7263</TotalTime>
  <Words>1078</Words>
  <Application>Microsoft Office PowerPoint</Application>
  <PresentationFormat>On-screen Show (16:9)</PresentationFormat>
  <Paragraphs>91</Paragraphs>
  <Slides>18</Slides>
  <Notes>3</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1_EMORY+CHOA_PPT_template</vt:lpstr>
      <vt:lpstr>Office Theme</vt:lpstr>
      <vt:lpstr>K-Club</vt:lpstr>
      <vt:lpstr>Survey Drawing</vt:lpstr>
      <vt:lpstr>Survey Drawing</vt:lpstr>
      <vt:lpstr> K-Club Special:  PhRMA Foundation Translational Medicine Faculty Starter Grant </vt:lpstr>
      <vt:lpstr> K-Club Special:  Georgia CTSA Mentoring Community </vt:lpstr>
      <vt:lpstr>K-Club Special: Transforming Ideas into Impact: Convergence Research, Internal Seed Program (SVPR) (FY27)</vt:lpstr>
      <vt:lpstr>May K-Club: Feedback-Driven Aims: A Smarter Approach to Grant Writing</vt:lpstr>
      <vt:lpstr>Types of Feedback</vt:lpstr>
      <vt:lpstr>Giving and Receiving Feedback</vt:lpstr>
      <vt:lpstr>Why Feedback Matters for Specific Aims </vt:lpstr>
      <vt:lpstr>Types of Feedback for Specific Aims </vt:lpstr>
      <vt:lpstr>Specific Aims Best Practices: Intro Paragraph(s)</vt:lpstr>
      <vt:lpstr>Feedback for Intro Paragraph(s)</vt:lpstr>
      <vt:lpstr>Specific Aims Best Practices: The Aims</vt:lpstr>
      <vt:lpstr>Specific Aims for K Grants</vt:lpstr>
      <vt:lpstr>Panelist Experiences: Final Thoughts</vt:lpstr>
      <vt:lpstr>Shameless Promotion and Call for Collaborators</vt:lpstr>
      <vt:lpstr>Give us YOUR Feedback</vt:lpstr>
    </vt:vector>
  </TitlesOfParts>
  <Company>CHOA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es5995</dc:creator>
  <cp:lastModifiedBy>Hawk, Julie Lollar</cp:lastModifiedBy>
  <cp:revision>4</cp:revision>
  <dcterms:created xsi:type="dcterms:W3CDTF">2018-08-10T13:31:24Z</dcterms:created>
  <dcterms:modified xsi:type="dcterms:W3CDTF">2026-05-15T17:09:51Z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0x01010087A5C9F1B9C7724387FD8ACCA2844C71</vt:lpwstr>
  </property>
</Properties>
</file>